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55" r:id="rId1"/>
  </p:sldMasterIdLst>
  <p:sldIdLst>
    <p:sldId id="256" r:id="rId2"/>
    <p:sldId id="257" r:id="rId3"/>
    <p:sldId id="301" r:id="rId4"/>
    <p:sldId id="258" r:id="rId5"/>
    <p:sldId id="308" r:id="rId6"/>
    <p:sldId id="259" r:id="rId7"/>
    <p:sldId id="260" r:id="rId8"/>
    <p:sldId id="261" r:id="rId9"/>
    <p:sldId id="262" r:id="rId10"/>
    <p:sldId id="302" r:id="rId11"/>
    <p:sldId id="263" r:id="rId12"/>
    <p:sldId id="306" r:id="rId13"/>
    <p:sldId id="264" r:id="rId14"/>
    <p:sldId id="265" r:id="rId15"/>
    <p:sldId id="266" r:id="rId16"/>
    <p:sldId id="267" r:id="rId17"/>
    <p:sldId id="268" r:id="rId18"/>
    <p:sldId id="304" r:id="rId19"/>
    <p:sldId id="269" r:id="rId20"/>
    <p:sldId id="305" r:id="rId21"/>
    <p:sldId id="270" r:id="rId22"/>
    <p:sldId id="271" r:id="rId23"/>
    <p:sldId id="272" r:id="rId24"/>
    <p:sldId id="273" r:id="rId25"/>
    <p:sldId id="307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309" r:id="rId37"/>
    <p:sldId id="285" r:id="rId38"/>
    <p:sldId id="287" r:id="rId39"/>
    <p:sldId id="286" r:id="rId40"/>
    <p:sldId id="284" r:id="rId41"/>
    <p:sldId id="288" r:id="rId42"/>
    <p:sldId id="289" r:id="rId43"/>
    <p:sldId id="290" r:id="rId44"/>
    <p:sldId id="292" r:id="rId45"/>
    <p:sldId id="291" r:id="rId46"/>
    <p:sldId id="293" r:id="rId47"/>
    <p:sldId id="294" r:id="rId48"/>
    <p:sldId id="296" r:id="rId49"/>
    <p:sldId id="300" r:id="rId50"/>
    <p:sldId id="295" r:id="rId51"/>
    <p:sldId id="298" r:id="rId52"/>
    <p:sldId id="299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FA3C02-BE3F-46A9-9DAB-92D9255245C6}" v="4" dt="2025-04-13T05:14:50.5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97" autoAdjust="0"/>
  </p:normalViewPr>
  <p:slideViewPr>
    <p:cSldViewPr snapToGrid="0">
      <p:cViewPr>
        <p:scale>
          <a:sx n="75" d="100"/>
          <a:sy n="75" d="100"/>
        </p:scale>
        <p:origin x="90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i Krishna" userId="116617e90df16e88" providerId="LiveId" clId="{29E42FE3-A955-424E-BD38-0B98B1834DA1}"/>
    <pc:docChg chg="undo custSel addSld delSld modSld modMainMaster">
      <pc:chgData name="Sai Krishna" userId="116617e90df16e88" providerId="LiveId" clId="{29E42FE3-A955-424E-BD38-0B98B1834DA1}" dt="2025-04-07T16:18:30.319" v="4745" actId="5793"/>
      <pc:docMkLst>
        <pc:docMk/>
      </pc:docMkLst>
      <pc:sldChg chg="addSp modSp mod">
        <pc:chgData name="Sai Krishna" userId="116617e90df16e88" providerId="LiveId" clId="{29E42FE3-A955-424E-BD38-0B98B1834DA1}" dt="2025-04-07T14:45:43.805" v="3634" actId="20577"/>
        <pc:sldMkLst>
          <pc:docMk/>
          <pc:sldMk cId="3113415061" sldId="256"/>
        </pc:sldMkLst>
        <pc:spChg chg="mod">
          <ac:chgData name="Sai Krishna" userId="116617e90df16e88" providerId="LiveId" clId="{29E42FE3-A955-424E-BD38-0B98B1834DA1}" dt="2025-04-07T14:45:43.805" v="3634" actId="20577"/>
          <ac:spMkLst>
            <pc:docMk/>
            <pc:sldMk cId="3113415061" sldId="256"/>
            <ac:spMk id="2" creationId="{346FFE16-BFB6-E898-9C7D-64100477A739}"/>
          </ac:spMkLst>
        </pc:spChg>
        <pc:spChg chg="mod">
          <ac:chgData name="Sai Krishna" userId="116617e90df16e88" providerId="LiveId" clId="{29E42FE3-A955-424E-BD38-0B98B1834DA1}" dt="2025-04-06T05:30:00.148" v="1954" actId="20577"/>
          <ac:spMkLst>
            <pc:docMk/>
            <pc:sldMk cId="3113415061" sldId="256"/>
            <ac:spMk id="3" creationId="{7A734BE7-2AD7-839D-47A6-D4C50975481F}"/>
          </ac:spMkLst>
        </pc:spChg>
        <pc:picChg chg="add mod">
          <ac:chgData name="Sai Krishna" userId="116617e90df16e88" providerId="LiveId" clId="{29E42FE3-A955-424E-BD38-0B98B1834DA1}" dt="2025-04-06T05:30:16.988" v="1956" actId="1076"/>
          <ac:picMkLst>
            <pc:docMk/>
            <pc:sldMk cId="3113415061" sldId="256"/>
            <ac:picMk id="4" creationId="{A6E10FA8-FC1C-7AD4-5386-6D7F17A42F64}"/>
          </ac:picMkLst>
        </pc:picChg>
      </pc:sldChg>
      <pc:sldChg chg="modSp mod">
        <pc:chgData name="Sai Krishna" userId="116617e90df16e88" providerId="LiveId" clId="{29E42FE3-A955-424E-BD38-0B98B1834DA1}" dt="2025-04-06T04:27:53.118" v="744" actId="123"/>
        <pc:sldMkLst>
          <pc:docMk/>
          <pc:sldMk cId="3604844574" sldId="257"/>
        </pc:sldMkLst>
        <pc:spChg chg="mod">
          <ac:chgData name="Sai Krishna" userId="116617e90df16e88" providerId="LiveId" clId="{29E42FE3-A955-424E-BD38-0B98B1834DA1}" dt="2025-04-06T03:02:09.239" v="202" actId="14100"/>
          <ac:spMkLst>
            <pc:docMk/>
            <pc:sldMk cId="3604844574" sldId="257"/>
            <ac:spMk id="2" creationId="{B7BFD9AD-0F81-7FC6-A366-097AC2DE8F29}"/>
          </ac:spMkLst>
        </pc:spChg>
        <pc:spChg chg="mod">
          <ac:chgData name="Sai Krishna" userId="116617e90df16e88" providerId="LiveId" clId="{29E42FE3-A955-424E-BD38-0B98B1834DA1}" dt="2025-04-06T04:27:53.118" v="744" actId="123"/>
          <ac:spMkLst>
            <pc:docMk/>
            <pc:sldMk cId="3604844574" sldId="257"/>
            <ac:spMk id="3" creationId="{E820AB35-F88C-1009-12C5-61AACEF047CE}"/>
          </ac:spMkLst>
        </pc:spChg>
      </pc:sldChg>
      <pc:sldChg chg="modSp mod">
        <pc:chgData name="Sai Krishna" userId="116617e90df16e88" providerId="LiveId" clId="{29E42FE3-A955-424E-BD38-0B98B1834DA1}" dt="2025-04-07T16:00:59.384" v="3661"/>
        <pc:sldMkLst>
          <pc:docMk/>
          <pc:sldMk cId="360544372" sldId="258"/>
        </pc:sldMkLst>
        <pc:spChg chg="mod">
          <ac:chgData name="Sai Krishna" userId="116617e90df16e88" providerId="LiveId" clId="{29E42FE3-A955-424E-BD38-0B98B1834DA1}" dt="2025-04-06T03:09:04.126" v="405" actId="27636"/>
          <ac:spMkLst>
            <pc:docMk/>
            <pc:sldMk cId="360544372" sldId="258"/>
            <ac:spMk id="2" creationId="{C0A804F1-0630-77C7-922B-956E3BB956EA}"/>
          </ac:spMkLst>
        </pc:spChg>
        <pc:spChg chg="mod">
          <ac:chgData name="Sai Krishna" userId="116617e90df16e88" providerId="LiveId" clId="{29E42FE3-A955-424E-BD38-0B98B1834DA1}" dt="2025-04-07T16:00:59.384" v="3661"/>
          <ac:spMkLst>
            <pc:docMk/>
            <pc:sldMk cId="360544372" sldId="258"/>
            <ac:spMk id="3" creationId="{B135225B-DF22-F340-0122-1805D0053F47}"/>
          </ac:spMkLst>
        </pc:spChg>
        <pc:picChg chg="mod">
          <ac:chgData name="Sai Krishna" userId="116617e90df16e88" providerId="LiveId" clId="{29E42FE3-A955-424E-BD38-0B98B1834DA1}" dt="2025-04-07T16:00:36.517" v="3637" actId="14100"/>
          <ac:picMkLst>
            <pc:docMk/>
            <pc:sldMk cId="360544372" sldId="258"/>
            <ac:picMk id="5" creationId="{D9925EC2-6FE8-6296-B974-986C432093C8}"/>
          </ac:picMkLst>
        </pc:picChg>
      </pc:sldChg>
      <pc:sldChg chg="addSp delSp modSp mod">
        <pc:chgData name="Sai Krishna" userId="116617e90df16e88" providerId="LiveId" clId="{29E42FE3-A955-424E-BD38-0B98B1834DA1}" dt="2025-04-06T03:12:08.794" v="489" actId="14100"/>
        <pc:sldMkLst>
          <pc:docMk/>
          <pc:sldMk cId="4108696594" sldId="259"/>
        </pc:sldMkLst>
        <pc:spChg chg="add del mod">
          <ac:chgData name="Sai Krishna" userId="116617e90df16e88" providerId="LiveId" clId="{29E42FE3-A955-424E-BD38-0B98B1834DA1}" dt="2025-04-06T03:12:03.055" v="487" actId="14100"/>
          <ac:spMkLst>
            <pc:docMk/>
            <pc:sldMk cId="4108696594" sldId="259"/>
            <ac:spMk id="3" creationId="{5E604E0B-1F99-10D6-313B-7F149B98496A}"/>
          </ac:spMkLst>
        </pc:spChg>
        <pc:picChg chg="mod">
          <ac:chgData name="Sai Krishna" userId="116617e90df16e88" providerId="LiveId" clId="{29E42FE3-A955-424E-BD38-0B98B1834DA1}" dt="2025-04-06T03:12:08.794" v="489" actId="14100"/>
          <ac:picMkLst>
            <pc:docMk/>
            <pc:sldMk cId="4108696594" sldId="259"/>
            <ac:picMk id="5" creationId="{5C97E1BF-AF29-5AC1-E6A0-CE25B4652415}"/>
          </ac:picMkLst>
        </pc:picChg>
      </pc:sldChg>
      <pc:sldChg chg="modSp mod">
        <pc:chgData name="Sai Krishna" userId="116617e90df16e88" providerId="LiveId" clId="{29E42FE3-A955-424E-BD38-0B98B1834DA1}" dt="2025-04-06T03:13:06.512" v="530" actId="1076"/>
        <pc:sldMkLst>
          <pc:docMk/>
          <pc:sldMk cId="1917369202" sldId="260"/>
        </pc:sldMkLst>
        <pc:spChg chg="mod">
          <ac:chgData name="Sai Krishna" userId="116617e90df16e88" providerId="LiveId" clId="{29E42FE3-A955-424E-BD38-0B98B1834DA1}" dt="2025-04-06T03:12:57.703" v="528" actId="1076"/>
          <ac:spMkLst>
            <pc:docMk/>
            <pc:sldMk cId="1917369202" sldId="260"/>
            <ac:spMk id="2" creationId="{7FAA8A72-95B5-39C7-EE33-482EDFC03CDD}"/>
          </ac:spMkLst>
        </pc:spChg>
        <pc:spChg chg="mod">
          <ac:chgData name="Sai Krishna" userId="116617e90df16e88" providerId="LiveId" clId="{29E42FE3-A955-424E-BD38-0B98B1834DA1}" dt="2025-04-06T03:12:31.529" v="523" actId="113"/>
          <ac:spMkLst>
            <pc:docMk/>
            <pc:sldMk cId="1917369202" sldId="260"/>
            <ac:spMk id="3" creationId="{58BB98B3-EC16-3078-F9CC-A03B21231D30}"/>
          </ac:spMkLst>
        </pc:spChg>
        <pc:picChg chg="mod">
          <ac:chgData name="Sai Krishna" userId="116617e90df16e88" providerId="LiveId" clId="{29E42FE3-A955-424E-BD38-0B98B1834DA1}" dt="2025-04-06T03:13:06.512" v="530" actId="1076"/>
          <ac:picMkLst>
            <pc:docMk/>
            <pc:sldMk cId="1917369202" sldId="260"/>
            <ac:picMk id="4" creationId="{ECAF67BD-BFF9-2C9A-A4C6-3F480AF2D308}"/>
          </ac:picMkLst>
        </pc:picChg>
      </pc:sldChg>
      <pc:sldChg chg="modSp mod">
        <pc:chgData name="Sai Krishna" userId="116617e90df16e88" providerId="LiveId" clId="{29E42FE3-A955-424E-BD38-0B98B1834DA1}" dt="2025-04-06T03:13:32.535" v="536" actId="14100"/>
        <pc:sldMkLst>
          <pc:docMk/>
          <pc:sldMk cId="2431270345" sldId="261"/>
        </pc:sldMkLst>
        <pc:spChg chg="mod">
          <ac:chgData name="Sai Krishna" userId="116617e90df16e88" providerId="LiveId" clId="{29E42FE3-A955-424E-BD38-0B98B1834DA1}" dt="2025-04-06T03:13:24.411" v="534" actId="27636"/>
          <ac:spMkLst>
            <pc:docMk/>
            <pc:sldMk cId="2431270345" sldId="261"/>
            <ac:spMk id="2" creationId="{B464587F-BBF9-D20B-804E-F4493F7C5C92}"/>
          </ac:spMkLst>
        </pc:spChg>
        <pc:spChg chg="mod">
          <ac:chgData name="Sai Krishna" userId="116617e90df16e88" providerId="LiveId" clId="{29E42FE3-A955-424E-BD38-0B98B1834DA1}" dt="2025-04-06T03:13:28.629" v="535" actId="14100"/>
          <ac:spMkLst>
            <pc:docMk/>
            <pc:sldMk cId="2431270345" sldId="261"/>
            <ac:spMk id="3" creationId="{1A4A10E1-E0C4-8CA8-3382-58D231590792}"/>
          </ac:spMkLst>
        </pc:spChg>
        <pc:picChg chg="mod">
          <ac:chgData name="Sai Krishna" userId="116617e90df16e88" providerId="LiveId" clId="{29E42FE3-A955-424E-BD38-0B98B1834DA1}" dt="2025-04-06T03:13:32.535" v="536" actId="14100"/>
          <ac:picMkLst>
            <pc:docMk/>
            <pc:sldMk cId="2431270345" sldId="261"/>
            <ac:picMk id="4" creationId="{89714FA6-E9BC-F020-E745-D6138229F4EB}"/>
          </ac:picMkLst>
        </pc:picChg>
      </pc:sldChg>
      <pc:sldChg chg="modSp mod">
        <pc:chgData name="Sai Krishna" userId="116617e90df16e88" providerId="LiveId" clId="{29E42FE3-A955-424E-BD38-0B98B1834DA1}" dt="2025-04-07T16:12:14.029" v="4571" actId="20577"/>
        <pc:sldMkLst>
          <pc:docMk/>
          <pc:sldMk cId="2026469972" sldId="262"/>
        </pc:sldMkLst>
        <pc:spChg chg="mod">
          <ac:chgData name="Sai Krishna" userId="116617e90df16e88" providerId="LiveId" clId="{29E42FE3-A955-424E-BD38-0B98B1834DA1}" dt="2025-04-07T16:05:13.285" v="3758" actId="20577"/>
          <ac:spMkLst>
            <pc:docMk/>
            <pc:sldMk cId="2026469972" sldId="262"/>
            <ac:spMk id="2" creationId="{A4CF444A-2966-B8D9-D93A-5591E37ACB2A}"/>
          </ac:spMkLst>
        </pc:spChg>
        <pc:spChg chg="mod">
          <ac:chgData name="Sai Krishna" userId="116617e90df16e88" providerId="LiveId" clId="{29E42FE3-A955-424E-BD38-0B98B1834DA1}" dt="2025-04-07T16:12:14.029" v="4571" actId="20577"/>
          <ac:spMkLst>
            <pc:docMk/>
            <pc:sldMk cId="2026469972" sldId="262"/>
            <ac:spMk id="3" creationId="{EFF9C6A6-162D-4C8D-3F21-1B3A8031A46B}"/>
          </ac:spMkLst>
        </pc:spChg>
        <pc:picChg chg="mod">
          <ac:chgData name="Sai Krishna" userId="116617e90df16e88" providerId="LiveId" clId="{29E42FE3-A955-424E-BD38-0B98B1834DA1}" dt="2025-04-07T16:11:45.582" v="4565" actId="14100"/>
          <ac:picMkLst>
            <pc:docMk/>
            <pc:sldMk cId="2026469972" sldId="262"/>
            <ac:picMk id="4" creationId="{D2C0411A-33A5-2859-577B-E36D69A43DD1}"/>
          </ac:picMkLst>
        </pc:picChg>
      </pc:sldChg>
      <pc:sldChg chg="modSp mod">
        <pc:chgData name="Sai Krishna" userId="116617e90df16e88" providerId="LiveId" clId="{29E42FE3-A955-424E-BD38-0B98B1834DA1}" dt="2025-04-06T09:46:26.096" v="2955" actId="20577"/>
        <pc:sldMkLst>
          <pc:docMk/>
          <pc:sldMk cId="4038867655" sldId="263"/>
        </pc:sldMkLst>
        <pc:spChg chg="mod">
          <ac:chgData name="Sai Krishna" userId="116617e90df16e88" providerId="LiveId" clId="{29E42FE3-A955-424E-BD38-0B98B1834DA1}" dt="2025-04-06T09:46:26.096" v="2955" actId="20577"/>
          <ac:spMkLst>
            <pc:docMk/>
            <pc:sldMk cId="4038867655" sldId="263"/>
            <ac:spMk id="2" creationId="{771354A4-F54D-E13E-1CBD-B448D0F2BCE0}"/>
          </ac:spMkLst>
        </pc:spChg>
        <pc:picChg chg="mod">
          <ac:chgData name="Sai Krishna" userId="116617e90df16e88" providerId="LiveId" clId="{29E42FE3-A955-424E-BD38-0B98B1834DA1}" dt="2025-04-06T09:46:19.727" v="2942" actId="1076"/>
          <ac:picMkLst>
            <pc:docMk/>
            <pc:sldMk cId="4038867655" sldId="263"/>
            <ac:picMk id="4" creationId="{12BC0AC0-D151-49B8-2D4D-A5677293C332}"/>
          </ac:picMkLst>
        </pc:picChg>
      </pc:sldChg>
      <pc:sldChg chg="delSp modSp mod">
        <pc:chgData name="Sai Krishna" userId="116617e90df16e88" providerId="LiveId" clId="{29E42FE3-A955-424E-BD38-0B98B1834DA1}" dt="2025-04-06T09:52:07.263" v="3183" actId="14100"/>
        <pc:sldMkLst>
          <pc:docMk/>
          <pc:sldMk cId="2709072840" sldId="264"/>
        </pc:sldMkLst>
        <pc:spChg chg="mod">
          <ac:chgData name="Sai Krishna" userId="116617e90df16e88" providerId="LiveId" clId="{29E42FE3-A955-424E-BD38-0B98B1834DA1}" dt="2025-04-06T09:52:07.263" v="3183" actId="14100"/>
          <ac:spMkLst>
            <pc:docMk/>
            <pc:sldMk cId="2709072840" sldId="264"/>
            <ac:spMk id="2" creationId="{A9302C2F-D097-90B4-481C-276AB9DA3098}"/>
          </ac:spMkLst>
        </pc:spChg>
        <pc:spChg chg="mod">
          <ac:chgData name="Sai Krishna" userId="116617e90df16e88" providerId="LiveId" clId="{29E42FE3-A955-424E-BD38-0B98B1834DA1}" dt="2025-04-06T09:41:42.918" v="2825" actId="20577"/>
          <ac:spMkLst>
            <pc:docMk/>
            <pc:sldMk cId="2709072840" sldId="264"/>
            <ac:spMk id="3" creationId="{301E0614-EAC7-7DE1-0093-ACBA1A500A37}"/>
          </ac:spMkLst>
        </pc:spChg>
      </pc:sldChg>
      <pc:sldChg chg="delSp modSp mod">
        <pc:chgData name="Sai Krishna" userId="116617e90df16e88" providerId="LiveId" clId="{29E42FE3-A955-424E-BD38-0B98B1834DA1}" dt="2025-04-06T09:43:06.013" v="2875" actId="20577"/>
        <pc:sldMkLst>
          <pc:docMk/>
          <pc:sldMk cId="2809247541" sldId="265"/>
        </pc:sldMkLst>
        <pc:spChg chg="mod">
          <ac:chgData name="Sai Krishna" userId="116617e90df16e88" providerId="LiveId" clId="{29E42FE3-A955-424E-BD38-0B98B1834DA1}" dt="2025-04-06T03:10:59.492" v="482"/>
          <ac:spMkLst>
            <pc:docMk/>
            <pc:sldMk cId="2809247541" sldId="265"/>
            <ac:spMk id="2" creationId="{5187F38B-4DA8-C18E-BE8C-2BC345F61F91}"/>
          </ac:spMkLst>
        </pc:spChg>
        <pc:spChg chg="mod">
          <ac:chgData name="Sai Krishna" userId="116617e90df16e88" providerId="LiveId" clId="{29E42FE3-A955-424E-BD38-0B98B1834DA1}" dt="2025-04-06T09:43:06.013" v="2875" actId="20577"/>
          <ac:spMkLst>
            <pc:docMk/>
            <pc:sldMk cId="2809247541" sldId="265"/>
            <ac:spMk id="3" creationId="{6DFC401D-6A7E-1D9F-6AC9-F1BF8529D62F}"/>
          </ac:spMkLst>
        </pc:spChg>
      </pc:sldChg>
      <pc:sldChg chg="modSp mod">
        <pc:chgData name="Sai Krishna" userId="116617e90df16e88" providerId="LiveId" clId="{29E42FE3-A955-424E-BD38-0B98B1834DA1}" dt="2025-04-06T03:17:47.359" v="603" actId="14100"/>
        <pc:sldMkLst>
          <pc:docMk/>
          <pc:sldMk cId="2029637602" sldId="266"/>
        </pc:sldMkLst>
        <pc:spChg chg="mod">
          <ac:chgData name="Sai Krishna" userId="116617e90df16e88" providerId="LiveId" clId="{29E42FE3-A955-424E-BD38-0B98B1834DA1}" dt="2025-04-06T03:17:15.471" v="599" actId="20577"/>
          <ac:spMkLst>
            <pc:docMk/>
            <pc:sldMk cId="2029637602" sldId="266"/>
            <ac:spMk id="3" creationId="{92E9C66A-E76F-33D5-7FAC-D3F1E08AB214}"/>
          </ac:spMkLst>
        </pc:spChg>
        <pc:picChg chg="mod">
          <ac:chgData name="Sai Krishna" userId="116617e90df16e88" providerId="LiveId" clId="{29E42FE3-A955-424E-BD38-0B98B1834DA1}" dt="2025-04-06T03:17:47.359" v="603" actId="14100"/>
          <ac:picMkLst>
            <pc:docMk/>
            <pc:sldMk cId="2029637602" sldId="266"/>
            <ac:picMk id="4" creationId="{89A336D4-C772-9F28-BD96-E9F540AE29B9}"/>
          </ac:picMkLst>
        </pc:picChg>
        <pc:picChg chg="mod modCrop">
          <ac:chgData name="Sai Krishna" userId="116617e90df16e88" providerId="LiveId" clId="{29E42FE3-A955-424E-BD38-0B98B1834DA1}" dt="2025-04-06T03:17:40.869" v="601" actId="14100"/>
          <ac:picMkLst>
            <pc:docMk/>
            <pc:sldMk cId="2029637602" sldId="266"/>
            <ac:picMk id="5" creationId="{99901C2C-C539-31EA-2BE2-6534C27CFE10}"/>
          </ac:picMkLst>
        </pc:picChg>
      </pc:sldChg>
      <pc:sldChg chg="modSp mod">
        <pc:chgData name="Sai Krishna" userId="116617e90df16e88" providerId="LiveId" clId="{29E42FE3-A955-424E-BD38-0B98B1834DA1}" dt="2025-04-06T03:10:55.809" v="474" actId="27636"/>
        <pc:sldMkLst>
          <pc:docMk/>
          <pc:sldMk cId="821915007" sldId="267"/>
        </pc:sldMkLst>
        <pc:spChg chg="mod">
          <ac:chgData name="Sai Krishna" userId="116617e90df16e88" providerId="LiveId" clId="{29E42FE3-A955-424E-BD38-0B98B1834DA1}" dt="2025-04-06T03:10:55.809" v="474" actId="27636"/>
          <ac:spMkLst>
            <pc:docMk/>
            <pc:sldMk cId="821915007" sldId="267"/>
            <ac:spMk id="6" creationId="{92CC8A08-4C22-1F29-3856-4A90C4F79933}"/>
          </ac:spMkLst>
        </pc:spChg>
      </pc:sldChg>
      <pc:sldChg chg="modSp mod">
        <pc:chgData name="Sai Krishna" userId="116617e90df16e88" providerId="LiveId" clId="{29E42FE3-A955-424E-BD38-0B98B1834DA1}" dt="2025-04-06T09:45:14.734" v="2896" actId="1076"/>
        <pc:sldMkLst>
          <pc:docMk/>
          <pc:sldMk cId="1166532678" sldId="268"/>
        </pc:sldMkLst>
        <pc:picChg chg="mod">
          <ac:chgData name="Sai Krishna" userId="116617e90df16e88" providerId="LiveId" clId="{29E42FE3-A955-424E-BD38-0B98B1834DA1}" dt="2025-04-06T09:45:14.734" v="2896" actId="1076"/>
          <ac:picMkLst>
            <pc:docMk/>
            <pc:sldMk cId="1166532678" sldId="268"/>
            <ac:picMk id="4" creationId="{89B9D407-D7B9-5D4A-49A8-943728AFEF55}"/>
          </ac:picMkLst>
        </pc:picChg>
      </pc:sldChg>
      <pc:sldChg chg="modSp mod">
        <pc:chgData name="Sai Krishna" userId="116617e90df16e88" providerId="LiveId" clId="{29E42FE3-A955-424E-BD38-0B98B1834DA1}" dt="2025-04-06T09:46:54.990" v="2958" actId="14100"/>
        <pc:sldMkLst>
          <pc:docMk/>
          <pc:sldMk cId="1576095398" sldId="269"/>
        </pc:sldMkLst>
        <pc:picChg chg="mod">
          <ac:chgData name="Sai Krishna" userId="116617e90df16e88" providerId="LiveId" clId="{29E42FE3-A955-424E-BD38-0B98B1834DA1}" dt="2025-04-06T09:46:54.990" v="2958" actId="14100"/>
          <ac:picMkLst>
            <pc:docMk/>
            <pc:sldMk cId="1576095398" sldId="269"/>
            <ac:picMk id="4" creationId="{46941DF2-9931-9193-6CE5-505877881FB3}"/>
          </ac:picMkLst>
        </pc:picChg>
      </pc:sldChg>
      <pc:sldChg chg="modSp mod">
        <pc:chgData name="Sai Krishna" userId="116617e90df16e88" providerId="LiveId" clId="{29E42FE3-A955-424E-BD38-0B98B1834DA1}" dt="2025-04-06T05:14:35.314" v="1877" actId="14100"/>
        <pc:sldMkLst>
          <pc:docMk/>
          <pc:sldMk cId="1927485465" sldId="270"/>
        </pc:sldMkLst>
        <pc:spChg chg="mod">
          <ac:chgData name="Sai Krishna" userId="116617e90df16e88" providerId="LiveId" clId="{29E42FE3-A955-424E-BD38-0B98B1834DA1}" dt="2025-04-06T05:14:35.314" v="1877" actId="14100"/>
          <ac:spMkLst>
            <pc:docMk/>
            <pc:sldMk cId="1927485465" sldId="270"/>
            <ac:spMk id="2" creationId="{6191AF07-D1BE-35A3-4832-154F1B1C01CD}"/>
          </ac:spMkLst>
        </pc:spChg>
        <pc:spChg chg="mod">
          <ac:chgData name="Sai Krishna" userId="116617e90df16e88" providerId="LiveId" clId="{29E42FE3-A955-424E-BD38-0B98B1834DA1}" dt="2025-04-06T05:14:29.659" v="1876" actId="20578"/>
          <ac:spMkLst>
            <pc:docMk/>
            <pc:sldMk cId="1927485465" sldId="270"/>
            <ac:spMk id="3" creationId="{48775400-77E2-CB6C-24AA-2BAA0158551C}"/>
          </ac:spMkLst>
        </pc:spChg>
        <pc:picChg chg="mod">
          <ac:chgData name="Sai Krishna" userId="116617e90df16e88" providerId="LiveId" clId="{29E42FE3-A955-424E-BD38-0B98B1834DA1}" dt="2025-04-06T03:18:03.243" v="604" actId="1076"/>
          <ac:picMkLst>
            <pc:docMk/>
            <pc:sldMk cId="1927485465" sldId="270"/>
            <ac:picMk id="5" creationId="{4CB6C05C-4497-BEFE-9AB2-FBBACCA56088}"/>
          </ac:picMkLst>
        </pc:picChg>
      </pc:sldChg>
      <pc:sldChg chg="addSp delSp modSp mod">
        <pc:chgData name="Sai Krishna" userId="116617e90df16e88" providerId="LiveId" clId="{29E42FE3-A955-424E-BD38-0B98B1834DA1}" dt="2025-04-06T09:52:33.342" v="3203" actId="5793"/>
        <pc:sldMkLst>
          <pc:docMk/>
          <pc:sldMk cId="1272570516" sldId="271"/>
        </pc:sldMkLst>
        <pc:spChg chg="mod">
          <ac:chgData name="Sai Krishna" userId="116617e90df16e88" providerId="LiveId" clId="{29E42FE3-A955-424E-BD38-0B98B1834DA1}" dt="2025-04-06T09:52:33.342" v="3203" actId="5793"/>
          <ac:spMkLst>
            <pc:docMk/>
            <pc:sldMk cId="1272570516" sldId="271"/>
            <ac:spMk id="3" creationId="{D6BF1B22-042F-551A-88F8-821984CA169E}"/>
          </ac:spMkLst>
        </pc:spChg>
        <pc:picChg chg="mod">
          <ac:chgData name="Sai Krishna" userId="116617e90df16e88" providerId="LiveId" clId="{29E42FE3-A955-424E-BD38-0B98B1834DA1}" dt="2025-04-06T03:18:09.623" v="606" actId="1036"/>
          <ac:picMkLst>
            <pc:docMk/>
            <pc:sldMk cId="1272570516" sldId="271"/>
            <ac:picMk id="4" creationId="{B0AB9AE2-F325-18BE-2487-1DAF1A54C4C7}"/>
          </ac:picMkLst>
        </pc:picChg>
      </pc:sldChg>
      <pc:sldChg chg="modSp mod">
        <pc:chgData name="Sai Krishna" userId="116617e90df16e88" providerId="LiveId" clId="{29E42FE3-A955-424E-BD38-0B98B1834DA1}" dt="2025-04-06T03:10:55.834" v="475" actId="27636"/>
        <pc:sldMkLst>
          <pc:docMk/>
          <pc:sldMk cId="1420549684" sldId="272"/>
        </pc:sldMkLst>
        <pc:spChg chg="mod">
          <ac:chgData name="Sai Krishna" userId="116617e90df16e88" providerId="LiveId" clId="{29E42FE3-A955-424E-BD38-0B98B1834DA1}" dt="2025-04-06T03:10:55.834" v="475" actId="27636"/>
          <ac:spMkLst>
            <pc:docMk/>
            <pc:sldMk cId="1420549684" sldId="272"/>
            <ac:spMk id="3" creationId="{87856DB5-BFE1-A77E-0E99-2E85C07A8157}"/>
          </ac:spMkLst>
        </pc:spChg>
      </pc:sldChg>
      <pc:sldChg chg="modSp mod">
        <pc:chgData name="Sai Krishna" userId="116617e90df16e88" providerId="LiveId" clId="{29E42FE3-A955-424E-BD38-0B98B1834DA1}" dt="2025-04-06T04:33:12.731" v="1140" actId="1076"/>
        <pc:sldMkLst>
          <pc:docMk/>
          <pc:sldMk cId="178472281" sldId="273"/>
        </pc:sldMkLst>
        <pc:spChg chg="mod">
          <ac:chgData name="Sai Krishna" userId="116617e90df16e88" providerId="LiveId" clId="{29E42FE3-A955-424E-BD38-0B98B1834DA1}" dt="2025-04-06T03:09:04.185" v="409" actId="27636"/>
          <ac:spMkLst>
            <pc:docMk/>
            <pc:sldMk cId="178472281" sldId="273"/>
            <ac:spMk id="2" creationId="{AEF89827-05C3-EF4F-52CB-71DD18898BB3}"/>
          </ac:spMkLst>
        </pc:spChg>
        <pc:spChg chg="mod">
          <ac:chgData name="Sai Krishna" userId="116617e90df16e88" providerId="LiveId" clId="{29E42FE3-A955-424E-BD38-0B98B1834DA1}" dt="2025-04-06T03:19:02.696" v="624" actId="20577"/>
          <ac:spMkLst>
            <pc:docMk/>
            <pc:sldMk cId="178472281" sldId="273"/>
            <ac:spMk id="3" creationId="{C6DFE1F4-E405-999D-5C6F-808E7E4A8A63}"/>
          </ac:spMkLst>
        </pc:spChg>
        <pc:picChg chg="mod">
          <ac:chgData name="Sai Krishna" userId="116617e90df16e88" providerId="LiveId" clId="{29E42FE3-A955-424E-BD38-0B98B1834DA1}" dt="2025-04-06T04:33:12.731" v="1140" actId="1076"/>
          <ac:picMkLst>
            <pc:docMk/>
            <pc:sldMk cId="178472281" sldId="273"/>
            <ac:picMk id="4" creationId="{6686FB79-9993-3811-80A1-D18F4C25DCF6}"/>
          </ac:picMkLst>
        </pc:picChg>
        <pc:picChg chg="mod">
          <ac:chgData name="Sai Krishna" userId="116617e90df16e88" providerId="LiveId" clId="{29E42FE3-A955-424E-BD38-0B98B1834DA1}" dt="2025-04-06T03:19:16.362" v="626" actId="14100"/>
          <ac:picMkLst>
            <pc:docMk/>
            <pc:sldMk cId="178472281" sldId="273"/>
            <ac:picMk id="5" creationId="{126D1037-AFE4-A3AE-C769-495AD9C363D0}"/>
          </ac:picMkLst>
        </pc:picChg>
      </pc:sldChg>
      <pc:sldChg chg="modSp mod">
        <pc:chgData name="Sai Krishna" userId="116617e90df16e88" providerId="LiveId" clId="{29E42FE3-A955-424E-BD38-0B98B1834DA1}" dt="2025-04-06T10:03:25.059" v="3352" actId="14100"/>
        <pc:sldMkLst>
          <pc:docMk/>
          <pc:sldMk cId="3198572876" sldId="274"/>
        </pc:sldMkLst>
        <pc:spChg chg="mod">
          <ac:chgData name="Sai Krishna" userId="116617e90df16e88" providerId="LiveId" clId="{29E42FE3-A955-424E-BD38-0B98B1834DA1}" dt="2025-04-06T10:03:16.033" v="3349" actId="1076"/>
          <ac:spMkLst>
            <pc:docMk/>
            <pc:sldMk cId="3198572876" sldId="274"/>
            <ac:spMk id="2" creationId="{9EF8B5A5-5CEC-AB2A-6653-E98F1206FF46}"/>
          </ac:spMkLst>
        </pc:spChg>
        <pc:picChg chg="mod">
          <ac:chgData name="Sai Krishna" userId="116617e90df16e88" providerId="LiveId" clId="{29E42FE3-A955-424E-BD38-0B98B1834DA1}" dt="2025-04-06T10:03:25.059" v="3352" actId="14100"/>
          <ac:picMkLst>
            <pc:docMk/>
            <pc:sldMk cId="3198572876" sldId="274"/>
            <ac:picMk id="4" creationId="{726BDA08-93F7-8CF6-9148-A963A3492F62}"/>
          </ac:picMkLst>
        </pc:picChg>
      </pc:sldChg>
      <pc:sldChg chg="modSp mod">
        <pc:chgData name="Sai Krishna" userId="116617e90df16e88" providerId="LiveId" clId="{29E42FE3-A955-424E-BD38-0B98B1834DA1}" dt="2025-04-06T03:19:24.839" v="627" actId="1076"/>
        <pc:sldMkLst>
          <pc:docMk/>
          <pc:sldMk cId="385935951" sldId="275"/>
        </pc:sldMkLst>
        <pc:spChg chg="mod">
          <ac:chgData name="Sai Krishna" userId="116617e90df16e88" providerId="LiveId" clId="{29E42FE3-A955-424E-BD38-0B98B1834DA1}" dt="2025-04-06T03:10:59.492" v="482"/>
          <ac:spMkLst>
            <pc:docMk/>
            <pc:sldMk cId="385935951" sldId="275"/>
            <ac:spMk id="2" creationId="{06A59653-927F-E416-D3A1-2BD24059D0B4}"/>
          </ac:spMkLst>
        </pc:spChg>
        <pc:spChg chg="mod">
          <ac:chgData name="Sai Krishna" userId="116617e90df16e88" providerId="LiveId" clId="{29E42FE3-A955-424E-BD38-0B98B1834DA1}" dt="2025-04-06T03:10:59.492" v="482"/>
          <ac:spMkLst>
            <pc:docMk/>
            <pc:sldMk cId="385935951" sldId="275"/>
            <ac:spMk id="3" creationId="{73CC2835-E61A-FD5C-DF06-8BAEDC63B4EC}"/>
          </ac:spMkLst>
        </pc:spChg>
        <pc:picChg chg="mod">
          <ac:chgData name="Sai Krishna" userId="116617e90df16e88" providerId="LiveId" clId="{29E42FE3-A955-424E-BD38-0B98B1834DA1}" dt="2025-04-06T03:19:24.839" v="627" actId="1076"/>
          <ac:picMkLst>
            <pc:docMk/>
            <pc:sldMk cId="385935951" sldId="275"/>
            <ac:picMk id="4" creationId="{D21DD9F2-DC24-2ABB-1C67-213523D106B1}"/>
          </ac:picMkLst>
        </pc:picChg>
      </pc:sldChg>
      <pc:sldChg chg="modSp mod">
        <pc:chgData name="Sai Krishna" userId="116617e90df16e88" providerId="LiveId" clId="{29E42FE3-A955-424E-BD38-0B98B1834DA1}" dt="2025-04-06T03:10:55.855" v="477" actId="27636"/>
        <pc:sldMkLst>
          <pc:docMk/>
          <pc:sldMk cId="3626787458" sldId="276"/>
        </pc:sldMkLst>
        <pc:spChg chg="mod">
          <ac:chgData name="Sai Krishna" userId="116617e90df16e88" providerId="LiveId" clId="{29E42FE3-A955-424E-BD38-0B98B1834DA1}" dt="2025-04-06T03:10:55.855" v="477" actId="27636"/>
          <ac:spMkLst>
            <pc:docMk/>
            <pc:sldMk cId="3626787458" sldId="276"/>
            <ac:spMk id="3" creationId="{B5D1224B-150B-353A-C7DA-4EC49A975D25}"/>
          </ac:spMkLst>
        </pc:spChg>
      </pc:sldChg>
      <pc:sldChg chg="modSp mod">
        <pc:chgData name="Sai Krishna" userId="116617e90df16e88" providerId="LiveId" clId="{29E42FE3-A955-424E-BD38-0B98B1834DA1}" dt="2025-04-06T03:19:33.965" v="629" actId="1036"/>
        <pc:sldMkLst>
          <pc:docMk/>
          <pc:sldMk cId="2030493499" sldId="278"/>
        </pc:sldMkLst>
        <pc:picChg chg="mod">
          <ac:chgData name="Sai Krishna" userId="116617e90df16e88" providerId="LiveId" clId="{29E42FE3-A955-424E-BD38-0B98B1834DA1}" dt="2025-04-06T03:19:33.965" v="629" actId="1036"/>
          <ac:picMkLst>
            <pc:docMk/>
            <pc:sldMk cId="2030493499" sldId="278"/>
            <ac:picMk id="4" creationId="{5F8171DB-589D-7522-74D4-38FB3A177114}"/>
          </ac:picMkLst>
        </pc:picChg>
      </pc:sldChg>
      <pc:sldChg chg="modSp mod">
        <pc:chgData name="Sai Krishna" userId="116617e90df16e88" providerId="LiveId" clId="{29E42FE3-A955-424E-BD38-0B98B1834DA1}" dt="2025-04-06T03:19:55.780" v="632" actId="1076"/>
        <pc:sldMkLst>
          <pc:docMk/>
          <pc:sldMk cId="3926839558" sldId="279"/>
        </pc:sldMkLst>
        <pc:spChg chg="mod">
          <ac:chgData name="Sai Krishna" userId="116617e90df16e88" providerId="LiveId" clId="{29E42FE3-A955-424E-BD38-0B98B1834DA1}" dt="2025-04-06T03:10:09.525" v="451" actId="27636"/>
          <ac:spMkLst>
            <pc:docMk/>
            <pc:sldMk cId="3926839558" sldId="279"/>
            <ac:spMk id="2" creationId="{14B96437-7D71-8110-370C-4DA649D2EC17}"/>
          </ac:spMkLst>
        </pc:spChg>
        <pc:picChg chg="mod">
          <ac:chgData name="Sai Krishna" userId="116617e90df16e88" providerId="LiveId" clId="{29E42FE3-A955-424E-BD38-0B98B1834DA1}" dt="2025-04-06T03:19:55.780" v="632" actId="1076"/>
          <ac:picMkLst>
            <pc:docMk/>
            <pc:sldMk cId="3926839558" sldId="279"/>
            <ac:picMk id="6" creationId="{069C57A2-88AF-B2E1-B049-D244DC37E4E3}"/>
          </ac:picMkLst>
        </pc:picChg>
      </pc:sldChg>
      <pc:sldChg chg="modSp mod">
        <pc:chgData name="Sai Krishna" userId="116617e90df16e88" providerId="LiveId" clId="{29E42FE3-A955-424E-BD38-0B98B1834DA1}" dt="2025-04-06T04:33:29.755" v="1143" actId="20577"/>
        <pc:sldMkLst>
          <pc:docMk/>
          <pc:sldMk cId="376082083" sldId="280"/>
        </pc:sldMkLst>
        <pc:spChg chg="mod">
          <ac:chgData name="Sai Krishna" userId="116617e90df16e88" providerId="LiveId" clId="{29E42FE3-A955-424E-BD38-0B98B1834DA1}" dt="2025-04-06T04:33:29.755" v="1143" actId="20577"/>
          <ac:spMkLst>
            <pc:docMk/>
            <pc:sldMk cId="376082083" sldId="280"/>
            <ac:spMk id="3" creationId="{98507ECA-DDCA-3B41-9D39-C055435EF666}"/>
          </ac:spMkLst>
        </pc:spChg>
        <pc:picChg chg="mod">
          <ac:chgData name="Sai Krishna" userId="116617e90df16e88" providerId="LiveId" clId="{29E42FE3-A955-424E-BD38-0B98B1834DA1}" dt="2025-04-06T03:20:07.561" v="633" actId="1076"/>
          <ac:picMkLst>
            <pc:docMk/>
            <pc:sldMk cId="376082083" sldId="280"/>
            <ac:picMk id="4" creationId="{2F3F3D72-A462-C679-EC1D-AE38C1E0081D}"/>
          </ac:picMkLst>
        </pc:picChg>
        <pc:picChg chg="mod">
          <ac:chgData name="Sai Krishna" userId="116617e90df16e88" providerId="LiveId" clId="{29E42FE3-A955-424E-BD38-0B98B1834DA1}" dt="2025-04-06T03:20:09.906" v="634" actId="1076"/>
          <ac:picMkLst>
            <pc:docMk/>
            <pc:sldMk cId="376082083" sldId="280"/>
            <ac:picMk id="5" creationId="{9B12D5DE-D8BE-56AF-0843-EC80AD4BD3F8}"/>
          </ac:picMkLst>
        </pc:picChg>
      </pc:sldChg>
      <pc:sldChg chg="modSp mod">
        <pc:chgData name="Sai Krishna" userId="116617e90df16e88" providerId="LiveId" clId="{29E42FE3-A955-424E-BD38-0B98B1834DA1}" dt="2025-04-07T16:15:53.038" v="4655" actId="20577"/>
        <pc:sldMkLst>
          <pc:docMk/>
          <pc:sldMk cId="3069286299" sldId="281"/>
        </pc:sldMkLst>
        <pc:spChg chg="mod">
          <ac:chgData name="Sai Krishna" userId="116617e90df16e88" providerId="LiveId" clId="{29E42FE3-A955-424E-BD38-0B98B1834DA1}" dt="2025-04-07T16:15:53.038" v="4655" actId="20577"/>
          <ac:spMkLst>
            <pc:docMk/>
            <pc:sldMk cId="3069286299" sldId="281"/>
            <ac:spMk id="2" creationId="{310CFA8D-1750-2A52-1337-0D6A372C3BDE}"/>
          </ac:spMkLst>
        </pc:spChg>
        <pc:spChg chg="mod">
          <ac:chgData name="Sai Krishna" userId="116617e90df16e88" providerId="LiveId" clId="{29E42FE3-A955-424E-BD38-0B98B1834DA1}" dt="2025-04-06T03:20:54.509" v="690" actId="255"/>
          <ac:spMkLst>
            <pc:docMk/>
            <pc:sldMk cId="3069286299" sldId="281"/>
            <ac:spMk id="3" creationId="{66538336-F77B-81D0-8ECE-7A3DF82BB53D}"/>
          </ac:spMkLst>
        </pc:spChg>
        <pc:picChg chg="mod">
          <ac:chgData name="Sai Krishna" userId="116617e90df16e88" providerId="LiveId" clId="{29E42FE3-A955-424E-BD38-0B98B1834DA1}" dt="2025-04-06T03:20:44.401" v="689" actId="1076"/>
          <ac:picMkLst>
            <pc:docMk/>
            <pc:sldMk cId="3069286299" sldId="281"/>
            <ac:picMk id="5" creationId="{F422CB41-69AE-764A-8B75-82FAA9E3553D}"/>
          </ac:picMkLst>
        </pc:picChg>
      </pc:sldChg>
      <pc:sldChg chg="modSp mod">
        <pc:chgData name="Sai Krishna" userId="116617e90df16e88" providerId="LiveId" clId="{29E42FE3-A955-424E-BD38-0B98B1834DA1}" dt="2025-04-07T16:15:39.099" v="4633" actId="20577"/>
        <pc:sldMkLst>
          <pc:docMk/>
          <pc:sldMk cId="3150435897" sldId="282"/>
        </pc:sldMkLst>
        <pc:spChg chg="mod">
          <ac:chgData name="Sai Krishna" userId="116617e90df16e88" providerId="LiveId" clId="{29E42FE3-A955-424E-BD38-0B98B1834DA1}" dt="2025-04-07T16:15:39.099" v="4633" actId="20577"/>
          <ac:spMkLst>
            <pc:docMk/>
            <pc:sldMk cId="3150435897" sldId="282"/>
            <ac:spMk id="2" creationId="{2C4F0A92-57ED-B198-D470-5DFF8C788DAA}"/>
          </ac:spMkLst>
        </pc:spChg>
        <pc:spChg chg="mod">
          <ac:chgData name="Sai Krishna" userId="116617e90df16e88" providerId="LiveId" clId="{29E42FE3-A955-424E-BD38-0B98B1834DA1}" dt="2025-04-06T03:10:59.492" v="482"/>
          <ac:spMkLst>
            <pc:docMk/>
            <pc:sldMk cId="3150435897" sldId="282"/>
            <ac:spMk id="3" creationId="{80B8DE01-107D-3619-CA06-1DBE507AC6F9}"/>
          </ac:spMkLst>
        </pc:spChg>
        <pc:picChg chg="mod modCrop">
          <ac:chgData name="Sai Krishna" userId="116617e90df16e88" providerId="LiveId" clId="{29E42FE3-A955-424E-BD38-0B98B1834DA1}" dt="2025-04-07T16:14:33.342" v="4597" actId="14100"/>
          <ac:picMkLst>
            <pc:docMk/>
            <pc:sldMk cId="3150435897" sldId="282"/>
            <ac:picMk id="4" creationId="{B3463BC6-CEAC-44C0-C952-1889D6018E39}"/>
          </ac:picMkLst>
        </pc:picChg>
      </pc:sldChg>
      <pc:sldChg chg="modSp mod">
        <pc:chgData name="Sai Krishna" userId="116617e90df16e88" providerId="LiveId" clId="{29E42FE3-A955-424E-BD38-0B98B1834DA1}" dt="2025-04-07T16:15:28.697" v="4626" actId="20577"/>
        <pc:sldMkLst>
          <pc:docMk/>
          <pc:sldMk cId="684547692" sldId="283"/>
        </pc:sldMkLst>
        <pc:spChg chg="mod">
          <ac:chgData name="Sai Krishna" userId="116617e90df16e88" providerId="LiveId" clId="{29E42FE3-A955-424E-BD38-0B98B1834DA1}" dt="2025-04-07T16:15:28.697" v="4626" actId="20577"/>
          <ac:spMkLst>
            <pc:docMk/>
            <pc:sldMk cId="684547692" sldId="283"/>
            <ac:spMk id="2" creationId="{402A3B75-03C5-A94E-E84B-AE57A1BEB013}"/>
          </ac:spMkLst>
        </pc:spChg>
        <pc:spChg chg="mod">
          <ac:chgData name="Sai Krishna" userId="116617e90df16e88" providerId="LiveId" clId="{29E42FE3-A955-424E-BD38-0B98B1834DA1}" dt="2025-04-06T03:21:17.204" v="694" actId="14100"/>
          <ac:spMkLst>
            <pc:docMk/>
            <pc:sldMk cId="684547692" sldId="283"/>
            <ac:spMk id="6" creationId="{FDE23C6C-C3A7-6326-88DC-4BB8915A137D}"/>
          </ac:spMkLst>
        </pc:spChg>
        <pc:picChg chg="mod">
          <ac:chgData name="Sai Krishna" userId="116617e90df16e88" providerId="LiveId" clId="{29E42FE3-A955-424E-BD38-0B98B1834DA1}" dt="2025-04-06T03:21:23.977" v="697" actId="14100"/>
          <ac:picMkLst>
            <pc:docMk/>
            <pc:sldMk cId="684547692" sldId="283"/>
            <ac:picMk id="7" creationId="{F2C7A8B7-7636-E2E0-3760-166881374BB3}"/>
          </ac:picMkLst>
        </pc:picChg>
      </pc:sldChg>
      <pc:sldChg chg="modSp mod">
        <pc:chgData name="Sai Krishna" userId="116617e90df16e88" providerId="LiveId" clId="{29E42FE3-A955-424E-BD38-0B98B1834DA1}" dt="2025-04-07T16:16:42.866" v="4666" actId="20577"/>
        <pc:sldMkLst>
          <pc:docMk/>
          <pc:sldMk cId="1427295226" sldId="284"/>
        </pc:sldMkLst>
        <pc:spChg chg="mod">
          <ac:chgData name="Sai Krishna" userId="116617e90df16e88" providerId="LiveId" clId="{29E42FE3-A955-424E-BD38-0B98B1834DA1}" dt="2025-04-07T16:16:42.866" v="4666" actId="20577"/>
          <ac:spMkLst>
            <pc:docMk/>
            <pc:sldMk cId="1427295226" sldId="284"/>
            <ac:spMk id="2" creationId="{C33D40F3-14F5-50D8-A4B8-5D1C74EC7538}"/>
          </ac:spMkLst>
        </pc:spChg>
        <pc:spChg chg="mod">
          <ac:chgData name="Sai Krishna" userId="116617e90df16e88" providerId="LiveId" clId="{29E42FE3-A955-424E-BD38-0B98B1834DA1}" dt="2025-04-06T04:39:22.165" v="1160" actId="20577"/>
          <ac:spMkLst>
            <pc:docMk/>
            <pc:sldMk cId="1427295226" sldId="284"/>
            <ac:spMk id="3" creationId="{13FFC6B6-2D7C-7D56-54DD-45AF3A5BB723}"/>
          </ac:spMkLst>
        </pc:spChg>
        <pc:picChg chg="mod">
          <ac:chgData name="Sai Krishna" userId="116617e90df16e88" providerId="LiveId" clId="{29E42FE3-A955-424E-BD38-0B98B1834DA1}" dt="2025-04-06T05:15:13.411" v="1879" actId="14100"/>
          <ac:picMkLst>
            <pc:docMk/>
            <pc:sldMk cId="1427295226" sldId="284"/>
            <ac:picMk id="4" creationId="{31099C9A-27BC-AA23-35D3-EB730277D26C}"/>
          </ac:picMkLst>
        </pc:picChg>
      </pc:sldChg>
      <pc:sldChg chg="modSp mod">
        <pc:chgData name="Sai Krishna" userId="116617e90df16e88" providerId="LiveId" clId="{29E42FE3-A955-424E-BD38-0B98B1834DA1}" dt="2025-04-07T16:15:22.159" v="4619" actId="5793"/>
        <pc:sldMkLst>
          <pc:docMk/>
          <pc:sldMk cId="728722390" sldId="285"/>
        </pc:sldMkLst>
        <pc:spChg chg="mod">
          <ac:chgData name="Sai Krishna" userId="116617e90df16e88" providerId="LiveId" clId="{29E42FE3-A955-424E-BD38-0B98B1834DA1}" dt="2025-04-07T16:15:22.159" v="4619" actId="5793"/>
          <ac:spMkLst>
            <pc:docMk/>
            <pc:sldMk cId="728722390" sldId="285"/>
            <ac:spMk id="2" creationId="{8DDAF5E9-4B22-EC17-FBFA-FA8E5FDEB19C}"/>
          </ac:spMkLst>
        </pc:spChg>
        <pc:picChg chg="mod">
          <ac:chgData name="Sai Krishna" userId="116617e90df16e88" providerId="LiveId" clId="{29E42FE3-A955-424E-BD38-0B98B1834DA1}" dt="2025-04-07T16:15:03.236" v="4602" actId="1076"/>
          <ac:picMkLst>
            <pc:docMk/>
            <pc:sldMk cId="728722390" sldId="285"/>
            <ac:picMk id="4" creationId="{31CD2AB8-E49C-D3D4-BF7D-FC7757B08BF4}"/>
          </ac:picMkLst>
        </pc:picChg>
      </pc:sldChg>
      <pc:sldChg chg="modSp mod">
        <pc:chgData name="Sai Krishna" userId="116617e90df16e88" providerId="LiveId" clId="{29E42FE3-A955-424E-BD38-0B98B1834DA1}" dt="2025-04-07T16:16:37.184" v="4661" actId="20577"/>
        <pc:sldMkLst>
          <pc:docMk/>
          <pc:sldMk cId="2271849117" sldId="286"/>
        </pc:sldMkLst>
        <pc:spChg chg="mod">
          <ac:chgData name="Sai Krishna" userId="116617e90df16e88" providerId="LiveId" clId="{29E42FE3-A955-424E-BD38-0B98B1834DA1}" dt="2025-04-07T16:16:37.184" v="4661" actId="20577"/>
          <ac:spMkLst>
            <pc:docMk/>
            <pc:sldMk cId="2271849117" sldId="286"/>
            <ac:spMk id="2" creationId="{79429779-2A6C-B0BA-3A6F-D219162A0D7E}"/>
          </ac:spMkLst>
        </pc:spChg>
      </pc:sldChg>
      <pc:sldChg chg="modSp mod">
        <pc:chgData name="Sai Krishna" userId="116617e90df16e88" providerId="LiveId" clId="{29E42FE3-A955-424E-BD38-0B98B1834DA1}" dt="2025-04-06T04:38:56.334" v="1147" actId="20577"/>
        <pc:sldMkLst>
          <pc:docMk/>
          <pc:sldMk cId="1052114526" sldId="287"/>
        </pc:sldMkLst>
        <pc:spChg chg="mod">
          <ac:chgData name="Sai Krishna" userId="116617e90df16e88" providerId="LiveId" clId="{29E42FE3-A955-424E-BD38-0B98B1834DA1}" dt="2025-04-06T04:38:56.334" v="1147" actId="20577"/>
          <ac:spMkLst>
            <pc:docMk/>
            <pc:sldMk cId="1052114526" sldId="287"/>
            <ac:spMk id="2" creationId="{0ED22D87-14F8-714B-B8E3-D5A092E4C9FC}"/>
          </ac:spMkLst>
        </pc:spChg>
        <pc:spChg chg="mod">
          <ac:chgData name="Sai Krishna" userId="116617e90df16e88" providerId="LiveId" clId="{29E42FE3-A955-424E-BD38-0B98B1834DA1}" dt="2025-04-06T03:10:59.492" v="482"/>
          <ac:spMkLst>
            <pc:docMk/>
            <pc:sldMk cId="1052114526" sldId="287"/>
            <ac:spMk id="3" creationId="{8E2B5CB2-40DD-8F5C-D102-D3CDBC42AF7D}"/>
          </ac:spMkLst>
        </pc:spChg>
      </pc:sldChg>
      <pc:sldChg chg="modSp mod">
        <pc:chgData name="Sai Krishna" userId="116617e90df16e88" providerId="LiveId" clId="{29E42FE3-A955-424E-BD38-0B98B1834DA1}" dt="2025-04-06T04:39:34.706" v="1161" actId="1076"/>
        <pc:sldMkLst>
          <pc:docMk/>
          <pc:sldMk cId="1829047621" sldId="288"/>
        </pc:sldMkLst>
        <pc:picChg chg="mod">
          <ac:chgData name="Sai Krishna" userId="116617e90df16e88" providerId="LiveId" clId="{29E42FE3-A955-424E-BD38-0B98B1834DA1}" dt="2025-04-06T04:39:34.706" v="1161" actId="1076"/>
          <ac:picMkLst>
            <pc:docMk/>
            <pc:sldMk cId="1829047621" sldId="288"/>
            <ac:picMk id="4" creationId="{22C8B361-B1F3-E583-2EA7-6714869BED76}"/>
          </ac:picMkLst>
        </pc:picChg>
      </pc:sldChg>
      <pc:sldChg chg="modSp mod">
        <pc:chgData name="Sai Krishna" userId="116617e90df16e88" providerId="LiveId" clId="{29E42FE3-A955-424E-BD38-0B98B1834DA1}" dt="2025-04-07T16:17:11.386" v="4691" actId="5793"/>
        <pc:sldMkLst>
          <pc:docMk/>
          <pc:sldMk cId="2522589387" sldId="290"/>
        </pc:sldMkLst>
        <pc:spChg chg="mod">
          <ac:chgData name="Sai Krishna" userId="116617e90df16e88" providerId="LiveId" clId="{29E42FE3-A955-424E-BD38-0B98B1834DA1}" dt="2025-04-07T16:17:11.386" v="4691" actId="5793"/>
          <ac:spMkLst>
            <pc:docMk/>
            <pc:sldMk cId="2522589387" sldId="290"/>
            <ac:spMk id="2" creationId="{90C2DEB3-1437-4E3F-72AD-4FAEA2C0C8CE}"/>
          </ac:spMkLst>
        </pc:spChg>
        <pc:spChg chg="mod">
          <ac:chgData name="Sai Krishna" userId="116617e90df16e88" providerId="LiveId" clId="{29E42FE3-A955-424E-BD38-0B98B1834DA1}" dt="2025-04-06T03:09:25.700" v="435" actId="27636"/>
          <ac:spMkLst>
            <pc:docMk/>
            <pc:sldMk cId="2522589387" sldId="290"/>
            <ac:spMk id="3" creationId="{AC777EF9-DD2B-971D-251E-317B36DCB4F3}"/>
          </ac:spMkLst>
        </pc:spChg>
        <pc:picChg chg="mod">
          <ac:chgData name="Sai Krishna" userId="116617e90df16e88" providerId="LiveId" clId="{29E42FE3-A955-424E-BD38-0B98B1834DA1}" dt="2025-04-06T04:39:58.391" v="1162" actId="1076"/>
          <ac:picMkLst>
            <pc:docMk/>
            <pc:sldMk cId="2522589387" sldId="290"/>
            <ac:picMk id="4" creationId="{B00F2906-9490-C493-1FBE-845BC83573AB}"/>
          </ac:picMkLst>
        </pc:picChg>
        <pc:picChg chg="mod">
          <ac:chgData name="Sai Krishna" userId="116617e90df16e88" providerId="LiveId" clId="{29E42FE3-A955-424E-BD38-0B98B1834DA1}" dt="2025-04-06T04:40:00.156" v="1163" actId="1076"/>
          <ac:picMkLst>
            <pc:docMk/>
            <pc:sldMk cId="2522589387" sldId="290"/>
            <ac:picMk id="5" creationId="{9F3070F4-9F38-2DE8-D344-C770B04FE74C}"/>
          </ac:picMkLst>
        </pc:picChg>
      </pc:sldChg>
      <pc:sldChg chg="modSp mod">
        <pc:chgData name="Sai Krishna" userId="116617e90df16e88" providerId="LiveId" clId="{29E42FE3-A955-424E-BD38-0B98B1834DA1}" dt="2025-04-06T04:40:12.154" v="1165" actId="1076"/>
        <pc:sldMkLst>
          <pc:docMk/>
          <pc:sldMk cId="877181533" sldId="291"/>
        </pc:sldMkLst>
        <pc:picChg chg="mod">
          <ac:chgData name="Sai Krishna" userId="116617e90df16e88" providerId="LiveId" clId="{29E42FE3-A955-424E-BD38-0B98B1834DA1}" dt="2025-04-06T04:40:12.154" v="1165" actId="1076"/>
          <ac:picMkLst>
            <pc:docMk/>
            <pc:sldMk cId="877181533" sldId="291"/>
            <ac:picMk id="4" creationId="{48AA933A-F159-E5DF-B0E7-98EA02F0E6F0}"/>
          </ac:picMkLst>
        </pc:picChg>
      </pc:sldChg>
      <pc:sldChg chg="modSp mod">
        <pc:chgData name="Sai Krishna" userId="116617e90df16e88" providerId="LiveId" clId="{29E42FE3-A955-424E-BD38-0B98B1834DA1}" dt="2025-04-07T16:18:02.472" v="4723" actId="14100"/>
        <pc:sldMkLst>
          <pc:docMk/>
          <pc:sldMk cId="2581062084" sldId="292"/>
        </pc:sldMkLst>
        <pc:spChg chg="mod">
          <ac:chgData name="Sai Krishna" userId="116617e90df16e88" providerId="LiveId" clId="{29E42FE3-A955-424E-BD38-0B98B1834DA1}" dt="2025-04-07T16:17:58.091" v="4722" actId="20577"/>
          <ac:spMkLst>
            <pc:docMk/>
            <pc:sldMk cId="2581062084" sldId="292"/>
            <ac:spMk id="2" creationId="{A4A29781-67C7-311D-5526-5D5B81C6062F}"/>
          </ac:spMkLst>
        </pc:spChg>
        <pc:picChg chg="mod">
          <ac:chgData name="Sai Krishna" userId="116617e90df16e88" providerId="LiveId" clId="{29E42FE3-A955-424E-BD38-0B98B1834DA1}" dt="2025-04-07T16:18:02.472" v="4723" actId="14100"/>
          <ac:picMkLst>
            <pc:docMk/>
            <pc:sldMk cId="2581062084" sldId="292"/>
            <ac:picMk id="4" creationId="{0562CEC9-1145-8BB7-F42C-AFE4A1F9ABA4}"/>
          </ac:picMkLst>
        </pc:picChg>
      </pc:sldChg>
      <pc:sldChg chg="modSp mod">
        <pc:chgData name="Sai Krishna" userId="116617e90df16e88" providerId="LiveId" clId="{29E42FE3-A955-424E-BD38-0B98B1834DA1}" dt="2025-04-07T16:18:30.319" v="4745" actId="5793"/>
        <pc:sldMkLst>
          <pc:docMk/>
          <pc:sldMk cId="1902865288" sldId="293"/>
        </pc:sldMkLst>
        <pc:spChg chg="mod">
          <ac:chgData name="Sai Krishna" userId="116617e90df16e88" providerId="LiveId" clId="{29E42FE3-A955-424E-BD38-0B98B1834DA1}" dt="2025-04-07T16:18:30.319" v="4745" actId="5793"/>
          <ac:spMkLst>
            <pc:docMk/>
            <pc:sldMk cId="1902865288" sldId="293"/>
            <ac:spMk id="2" creationId="{DD3BBC34-5383-8515-8BC8-7C84A671D7CE}"/>
          </ac:spMkLst>
        </pc:spChg>
        <pc:picChg chg="mod">
          <ac:chgData name="Sai Krishna" userId="116617e90df16e88" providerId="LiveId" clId="{29E42FE3-A955-424E-BD38-0B98B1834DA1}" dt="2025-04-07T16:18:17.303" v="4724" actId="1076"/>
          <ac:picMkLst>
            <pc:docMk/>
            <pc:sldMk cId="1902865288" sldId="293"/>
            <ac:picMk id="4" creationId="{C8E37A22-060D-F1EE-359E-F3BAA8974E4E}"/>
          </ac:picMkLst>
        </pc:picChg>
      </pc:sldChg>
      <pc:sldChg chg="modSp mod">
        <pc:chgData name="Sai Krishna" userId="116617e90df16e88" providerId="LiveId" clId="{29E42FE3-A955-424E-BD38-0B98B1834DA1}" dt="2025-04-06T04:40:20.882" v="1166" actId="1076"/>
        <pc:sldMkLst>
          <pc:docMk/>
          <pc:sldMk cId="3732684070" sldId="294"/>
        </pc:sldMkLst>
        <pc:spChg chg="mod">
          <ac:chgData name="Sai Krishna" userId="116617e90df16e88" providerId="LiveId" clId="{29E42FE3-A955-424E-BD38-0B98B1834DA1}" dt="2025-04-06T03:09:04.232" v="412" actId="27636"/>
          <ac:spMkLst>
            <pc:docMk/>
            <pc:sldMk cId="3732684070" sldId="294"/>
            <ac:spMk id="2" creationId="{BDAC807F-4A62-6651-70D3-0BC7425A99B6}"/>
          </ac:spMkLst>
        </pc:spChg>
        <pc:picChg chg="mod">
          <ac:chgData name="Sai Krishna" userId="116617e90df16e88" providerId="LiveId" clId="{29E42FE3-A955-424E-BD38-0B98B1834DA1}" dt="2025-04-06T04:40:20.882" v="1166" actId="1076"/>
          <ac:picMkLst>
            <pc:docMk/>
            <pc:sldMk cId="3732684070" sldId="294"/>
            <ac:picMk id="5" creationId="{A7CCD878-C2B6-876E-C10E-5221454DA50B}"/>
          </ac:picMkLst>
        </pc:picChg>
      </pc:sldChg>
      <pc:sldChg chg="modSp mod">
        <pc:chgData name="Sai Krishna" userId="116617e90df16e88" providerId="LiveId" clId="{29E42FE3-A955-424E-BD38-0B98B1834DA1}" dt="2025-04-06T04:49:32.610" v="1653" actId="20577"/>
        <pc:sldMkLst>
          <pc:docMk/>
          <pc:sldMk cId="3995166201" sldId="295"/>
        </pc:sldMkLst>
        <pc:spChg chg="mod">
          <ac:chgData name="Sai Krishna" userId="116617e90df16e88" providerId="LiveId" clId="{29E42FE3-A955-424E-BD38-0B98B1834DA1}" dt="2025-04-06T03:10:59.492" v="482"/>
          <ac:spMkLst>
            <pc:docMk/>
            <pc:sldMk cId="3995166201" sldId="295"/>
            <ac:spMk id="2" creationId="{5A76D9C7-7863-FB8D-A4CB-AFC1396B7E9E}"/>
          </ac:spMkLst>
        </pc:spChg>
        <pc:spChg chg="mod">
          <ac:chgData name="Sai Krishna" userId="116617e90df16e88" providerId="LiveId" clId="{29E42FE3-A955-424E-BD38-0B98B1834DA1}" dt="2025-04-06T04:49:32.610" v="1653" actId="20577"/>
          <ac:spMkLst>
            <pc:docMk/>
            <pc:sldMk cId="3995166201" sldId="295"/>
            <ac:spMk id="3" creationId="{4EF796FB-3F2A-7E16-B2A1-3D6482C44F5E}"/>
          </ac:spMkLst>
        </pc:spChg>
      </pc:sldChg>
      <pc:sldChg chg="modSp mod">
        <pc:chgData name="Sai Krishna" userId="116617e90df16e88" providerId="LiveId" clId="{29E42FE3-A955-424E-BD38-0B98B1834DA1}" dt="2025-04-06T04:46:25.046" v="1499" actId="14100"/>
        <pc:sldMkLst>
          <pc:docMk/>
          <pc:sldMk cId="891851345" sldId="296"/>
        </pc:sldMkLst>
        <pc:spChg chg="mod">
          <ac:chgData name="Sai Krishna" userId="116617e90df16e88" providerId="LiveId" clId="{29E42FE3-A955-424E-BD38-0B98B1834DA1}" dt="2025-04-06T04:46:15.384" v="1497" actId="14100"/>
          <ac:spMkLst>
            <pc:docMk/>
            <pc:sldMk cId="891851345" sldId="296"/>
            <ac:spMk id="2" creationId="{6F0C73D4-3AC8-1B98-9185-519246DC0B07}"/>
          </ac:spMkLst>
        </pc:spChg>
        <pc:spChg chg="mod">
          <ac:chgData name="Sai Krishna" userId="116617e90df16e88" providerId="LiveId" clId="{29E42FE3-A955-424E-BD38-0B98B1834DA1}" dt="2025-04-06T04:46:25.046" v="1499" actId="14100"/>
          <ac:spMkLst>
            <pc:docMk/>
            <pc:sldMk cId="891851345" sldId="296"/>
            <ac:spMk id="3" creationId="{A2F2650C-5039-E13A-3F71-EE10FA393BC9}"/>
          </ac:spMkLst>
        </pc:spChg>
      </pc:sldChg>
      <pc:sldChg chg="modSp del mod">
        <pc:chgData name="Sai Krishna" userId="116617e90df16e88" providerId="LiveId" clId="{29E42FE3-A955-424E-BD38-0B98B1834DA1}" dt="2025-04-06T04:41:47.988" v="1288" actId="47"/>
        <pc:sldMkLst>
          <pc:docMk/>
          <pc:sldMk cId="2273710937" sldId="297"/>
        </pc:sldMkLst>
      </pc:sldChg>
      <pc:sldChg chg="modSp mod">
        <pc:chgData name="Sai Krishna" userId="116617e90df16e88" providerId="LiveId" clId="{29E42FE3-A955-424E-BD38-0B98B1834DA1}" dt="2025-04-06T05:17:47.906" v="1946" actId="20577"/>
        <pc:sldMkLst>
          <pc:docMk/>
          <pc:sldMk cId="1798273972" sldId="298"/>
        </pc:sldMkLst>
        <pc:spChg chg="mod">
          <ac:chgData name="Sai Krishna" userId="116617e90df16e88" providerId="LiveId" clId="{29E42FE3-A955-424E-BD38-0B98B1834DA1}" dt="2025-04-06T03:10:59.492" v="482"/>
          <ac:spMkLst>
            <pc:docMk/>
            <pc:sldMk cId="1798273972" sldId="298"/>
            <ac:spMk id="2" creationId="{645865EB-96B4-0352-448C-EE0874B85F31}"/>
          </ac:spMkLst>
        </pc:spChg>
        <pc:spChg chg="mod">
          <ac:chgData name="Sai Krishna" userId="116617e90df16e88" providerId="LiveId" clId="{29E42FE3-A955-424E-BD38-0B98B1834DA1}" dt="2025-04-06T05:17:47.906" v="1946" actId="20577"/>
          <ac:spMkLst>
            <pc:docMk/>
            <pc:sldMk cId="1798273972" sldId="298"/>
            <ac:spMk id="3" creationId="{6C425004-6F81-1AFB-0F9F-8921A31FE16C}"/>
          </ac:spMkLst>
        </pc:spChg>
      </pc:sldChg>
      <pc:sldChg chg="modSp">
        <pc:chgData name="Sai Krishna" userId="116617e90df16e88" providerId="LiveId" clId="{29E42FE3-A955-424E-BD38-0B98B1834DA1}" dt="2025-04-06T09:24:44.623" v="1993" actId="14100"/>
        <pc:sldMkLst>
          <pc:docMk/>
          <pc:sldMk cId="925016508" sldId="299"/>
        </pc:sldMkLst>
        <pc:spChg chg="mod">
          <ac:chgData name="Sai Krishna" userId="116617e90df16e88" providerId="LiveId" clId="{29E42FE3-A955-424E-BD38-0B98B1834DA1}" dt="2025-04-06T03:10:59.492" v="482"/>
          <ac:spMkLst>
            <pc:docMk/>
            <pc:sldMk cId="925016508" sldId="299"/>
            <ac:spMk id="2" creationId="{EAE79CC3-C2B6-7D21-407F-053324AAB953}"/>
          </ac:spMkLst>
        </pc:spChg>
        <pc:picChg chg="mod">
          <ac:chgData name="Sai Krishna" userId="116617e90df16e88" providerId="LiveId" clId="{29E42FE3-A955-424E-BD38-0B98B1834DA1}" dt="2025-04-06T09:24:44.623" v="1993" actId="14100"/>
          <ac:picMkLst>
            <pc:docMk/>
            <pc:sldMk cId="925016508" sldId="299"/>
            <ac:picMk id="2052" creationId="{0FD09159-EF74-8F33-F9F1-E8A472990A10}"/>
          </ac:picMkLst>
        </pc:picChg>
      </pc:sldChg>
      <pc:sldChg chg="new del">
        <pc:chgData name="Sai Krishna" userId="116617e90df16e88" providerId="LiveId" clId="{29E42FE3-A955-424E-BD38-0B98B1834DA1}" dt="2025-04-06T03:13:12.050" v="532" actId="47"/>
        <pc:sldMkLst>
          <pc:docMk/>
          <pc:sldMk cId="902841424" sldId="300"/>
        </pc:sldMkLst>
      </pc:sldChg>
      <pc:sldChg chg="modSp new del mod">
        <pc:chgData name="Sai Krishna" userId="116617e90df16e88" providerId="LiveId" clId="{29E42FE3-A955-424E-BD38-0B98B1834DA1}" dt="2025-04-06T03:24:26.159" v="734" actId="47"/>
        <pc:sldMkLst>
          <pc:docMk/>
          <pc:sldMk cId="2787510077" sldId="300"/>
        </pc:sldMkLst>
      </pc:sldChg>
      <pc:sldChg chg="addSp delSp modSp new mod">
        <pc:chgData name="Sai Krishna" userId="116617e90df16e88" providerId="LiveId" clId="{29E42FE3-A955-424E-BD38-0B98B1834DA1}" dt="2025-04-06T15:26:33.982" v="3631" actId="20577"/>
        <pc:sldMkLst>
          <pc:docMk/>
          <pc:sldMk cId="3482708451" sldId="300"/>
        </pc:sldMkLst>
        <pc:spChg chg="mod">
          <ac:chgData name="Sai Krishna" userId="116617e90df16e88" providerId="LiveId" clId="{29E42FE3-A955-424E-BD38-0B98B1834DA1}" dt="2025-04-06T09:23:51.290" v="1988" actId="20577"/>
          <ac:spMkLst>
            <pc:docMk/>
            <pc:sldMk cId="3482708451" sldId="300"/>
            <ac:spMk id="2" creationId="{A3869ACA-1EB6-739E-7830-7AC53726485C}"/>
          </ac:spMkLst>
        </pc:spChg>
        <pc:spChg chg="mod">
          <ac:chgData name="Sai Krishna" userId="116617e90df16e88" providerId="LiveId" clId="{29E42FE3-A955-424E-BD38-0B98B1834DA1}" dt="2025-04-06T15:26:33.982" v="3631" actId="20577"/>
          <ac:spMkLst>
            <pc:docMk/>
            <pc:sldMk cId="3482708451" sldId="300"/>
            <ac:spMk id="3" creationId="{4369413D-F95E-2D5E-878A-D36DD381B240}"/>
          </ac:spMkLst>
        </pc:spChg>
        <pc:spChg chg="mod">
          <ac:chgData name="Sai Krishna" userId="116617e90df16e88" providerId="LiveId" clId="{29E42FE3-A955-424E-BD38-0B98B1834DA1}" dt="2025-04-06T15:26:13.731" v="3626" actId="20577"/>
          <ac:spMkLst>
            <pc:docMk/>
            <pc:sldMk cId="3482708451" sldId="300"/>
            <ac:spMk id="4" creationId="{D3AD4CD0-3C9B-E97C-E21F-1AEE11E9DE4A}"/>
          </ac:spMkLst>
        </pc:spChg>
      </pc:sldChg>
      <pc:sldChg chg="addSp delSp modSp new mod">
        <pc:chgData name="Sai Krishna" userId="116617e90df16e88" providerId="LiveId" clId="{29E42FE3-A955-424E-BD38-0B98B1834DA1}" dt="2025-04-06T09:22:59.967" v="1959" actId="20577"/>
        <pc:sldMkLst>
          <pc:docMk/>
          <pc:sldMk cId="1855058584" sldId="301"/>
        </pc:sldMkLst>
        <pc:spChg chg="mod">
          <ac:chgData name="Sai Krishna" userId="116617e90df16e88" providerId="LiveId" clId="{29E42FE3-A955-424E-BD38-0B98B1834DA1}" dt="2025-04-06T05:12:11.513" v="1864" actId="14100"/>
          <ac:spMkLst>
            <pc:docMk/>
            <pc:sldMk cId="1855058584" sldId="301"/>
            <ac:spMk id="2" creationId="{C8EB181D-AD00-C02F-AA27-C5B208B21474}"/>
          </ac:spMkLst>
        </pc:spChg>
        <pc:spChg chg="mod">
          <ac:chgData name="Sai Krishna" userId="116617e90df16e88" providerId="LiveId" clId="{29E42FE3-A955-424E-BD38-0B98B1834DA1}" dt="2025-04-06T09:22:59.967" v="1959" actId="20577"/>
          <ac:spMkLst>
            <pc:docMk/>
            <pc:sldMk cId="1855058584" sldId="301"/>
            <ac:spMk id="4" creationId="{CEB7A575-E582-E0A4-F411-1A72DB50F821}"/>
          </ac:spMkLst>
        </pc:spChg>
        <pc:spChg chg="add mod">
          <ac:chgData name="Sai Krishna" userId="116617e90df16e88" providerId="LiveId" clId="{29E42FE3-A955-424E-BD38-0B98B1834DA1}" dt="2025-04-06T09:22:47.592" v="1958" actId="5793"/>
          <ac:spMkLst>
            <pc:docMk/>
            <pc:sldMk cId="1855058584" sldId="301"/>
            <ac:spMk id="5" creationId="{2D692A3C-495D-076A-DDB3-94A2DC0D3DC1}"/>
          </ac:spMkLst>
        </pc:spChg>
      </pc:sldChg>
      <pc:sldChg chg="new del">
        <pc:chgData name="Sai Krishna" userId="116617e90df16e88" providerId="LiveId" clId="{29E42FE3-A955-424E-BD38-0B98B1834DA1}" dt="2025-04-06T05:03:07.335" v="1744" actId="47"/>
        <pc:sldMkLst>
          <pc:docMk/>
          <pc:sldMk cId="2126073094" sldId="301"/>
        </pc:sldMkLst>
      </pc:sldChg>
      <pc:sldChg chg="new del">
        <pc:chgData name="Sai Krishna" userId="116617e90df16e88" providerId="LiveId" clId="{29E42FE3-A955-424E-BD38-0B98B1834DA1}" dt="2025-04-06T05:02:57.732" v="1742" actId="47"/>
        <pc:sldMkLst>
          <pc:docMk/>
          <pc:sldMk cId="2641120153" sldId="301"/>
        </pc:sldMkLst>
      </pc:sldChg>
      <pc:sldChg chg="new del">
        <pc:chgData name="Sai Krishna" userId="116617e90df16e88" providerId="LiveId" clId="{29E42FE3-A955-424E-BD38-0B98B1834DA1}" dt="2025-04-06T05:03:12.305" v="1746" actId="47"/>
        <pc:sldMkLst>
          <pc:docMk/>
          <pc:sldMk cId="3700770956" sldId="301"/>
        </pc:sldMkLst>
      </pc:sldChg>
      <pc:sldChg chg="new del">
        <pc:chgData name="Sai Krishna" userId="116617e90df16e88" providerId="LiveId" clId="{29E42FE3-A955-424E-BD38-0B98B1834DA1}" dt="2025-04-06T05:12:02.101" v="1863" actId="47"/>
        <pc:sldMkLst>
          <pc:docMk/>
          <pc:sldMk cId="2983207245" sldId="302"/>
        </pc:sldMkLst>
      </pc:sldChg>
      <pc:sldChg chg="addSp delSp modSp new del mod">
        <pc:chgData name="Sai Krishna" userId="116617e90df16e88" providerId="LiveId" clId="{29E42FE3-A955-424E-BD38-0B98B1834DA1}" dt="2025-04-06T05:02:55.438" v="1741" actId="47"/>
        <pc:sldMkLst>
          <pc:docMk/>
          <pc:sldMk cId="3710277101" sldId="302"/>
        </pc:sldMkLst>
      </pc:sldChg>
      <pc:sldChg chg="modSp new mod">
        <pc:chgData name="Sai Krishna" userId="116617e90df16e88" providerId="LiveId" clId="{29E42FE3-A955-424E-BD38-0B98B1834DA1}" dt="2025-04-06T09:40:58.429" v="2808" actId="1076"/>
        <pc:sldMkLst>
          <pc:docMk/>
          <pc:sldMk cId="4161232100" sldId="302"/>
        </pc:sldMkLst>
        <pc:spChg chg="mod">
          <ac:chgData name="Sai Krishna" userId="116617e90df16e88" providerId="LiveId" clId="{29E42FE3-A955-424E-BD38-0B98B1834DA1}" dt="2025-04-06T09:40:58.429" v="2808" actId="1076"/>
          <ac:spMkLst>
            <pc:docMk/>
            <pc:sldMk cId="4161232100" sldId="302"/>
            <ac:spMk id="2" creationId="{87F5C7E8-AFBF-517F-C524-CCA671942297}"/>
          </ac:spMkLst>
        </pc:spChg>
        <pc:spChg chg="mod">
          <ac:chgData name="Sai Krishna" userId="116617e90df16e88" providerId="LiveId" clId="{29E42FE3-A955-424E-BD38-0B98B1834DA1}" dt="2025-04-06T09:39:57.802" v="2776" actId="20577"/>
          <ac:spMkLst>
            <pc:docMk/>
            <pc:sldMk cId="4161232100" sldId="302"/>
            <ac:spMk id="3" creationId="{62F39CFC-EC3C-198C-1852-E6CDC126B03D}"/>
          </ac:spMkLst>
        </pc:spChg>
      </pc:sldChg>
      <pc:sldChg chg="addSp delSp modSp new del mod">
        <pc:chgData name="Sai Krishna" userId="116617e90df16e88" providerId="LiveId" clId="{29E42FE3-A955-424E-BD38-0B98B1834DA1}" dt="2025-04-06T09:58:26.665" v="3300" actId="47"/>
        <pc:sldMkLst>
          <pc:docMk/>
          <pc:sldMk cId="2435766809" sldId="303"/>
        </pc:sldMkLst>
      </pc:sldChg>
      <pc:sldChg chg="modSp new mod">
        <pc:chgData name="Sai Krishna" userId="116617e90df16e88" providerId="LiveId" clId="{29E42FE3-A955-424E-BD38-0B98B1834DA1}" dt="2025-04-06T09:51:01.459" v="3114" actId="20577"/>
        <pc:sldMkLst>
          <pc:docMk/>
          <pc:sldMk cId="370785096" sldId="304"/>
        </pc:sldMkLst>
        <pc:spChg chg="mod">
          <ac:chgData name="Sai Krishna" userId="116617e90df16e88" providerId="LiveId" clId="{29E42FE3-A955-424E-BD38-0B98B1834DA1}" dt="2025-04-06T09:49:21.149" v="3006" actId="1076"/>
          <ac:spMkLst>
            <pc:docMk/>
            <pc:sldMk cId="370785096" sldId="304"/>
            <ac:spMk id="2" creationId="{49C8B2A6-F40B-CF15-1CF8-397853375DF3}"/>
          </ac:spMkLst>
        </pc:spChg>
        <pc:spChg chg="mod">
          <ac:chgData name="Sai Krishna" userId="116617e90df16e88" providerId="LiveId" clId="{29E42FE3-A955-424E-BD38-0B98B1834DA1}" dt="2025-04-06T09:51:01.459" v="3114" actId="20577"/>
          <ac:spMkLst>
            <pc:docMk/>
            <pc:sldMk cId="370785096" sldId="304"/>
            <ac:spMk id="3" creationId="{C7D39A27-C471-0FF1-3551-DB54357E7097}"/>
          </ac:spMkLst>
        </pc:spChg>
      </pc:sldChg>
      <pc:sldChg chg="addSp delSp modSp new mod">
        <pc:chgData name="Sai Krishna" userId="116617e90df16e88" providerId="LiveId" clId="{29E42FE3-A955-424E-BD38-0B98B1834DA1}" dt="2025-04-06T10:07:05.247" v="3622" actId="1076"/>
        <pc:sldMkLst>
          <pc:docMk/>
          <pc:sldMk cId="348763989" sldId="305"/>
        </pc:sldMkLst>
        <pc:spChg chg="mod">
          <ac:chgData name="Sai Krishna" userId="116617e90df16e88" providerId="LiveId" clId="{29E42FE3-A955-424E-BD38-0B98B1834DA1}" dt="2025-04-06T09:51:48.022" v="3181" actId="20577"/>
          <ac:spMkLst>
            <pc:docMk/>
            <pc:sldMk cId="348763989" sldId="305"/>
            <ac:spMk id="2" creationId="{E16911F3-9F16-0C09-1FDA-4A5466911DA2}"/>
          </ac:spMkLst>
        </pc:spChg>
        <pc:spChg chg="add mod">
          <ac:chgData name="Sai Krishna" userId="116617e90df16e88" providerId="LiveId" clId="{29E42FE3-A955-424E-BD38-0B98B1834DA1}" dt="2025-04-06T10:06:36.422" v="3614" actId="20577"/>
          <ac:spMkLst>
            <pc:docMk/>
            <pc:sldMk cId="348763989" sldId="305"/>
            <ac:spMk id="6" creationId="{9A1043FD-FB6E-D37F-1E58-380D73D737A4}"/>
          </ac:spMkLst>
        </pc:spChg>
        <pc:picChg chg="add mod">
          <ac:chgData name="Sai Krishna" userId="116617e90df16e88" providerId="LiveId" clId="{29E42FE3-A955-424E-BD38-0B98B1834DA1}" dt="2025-04-06T10:06:25.937" v="3595" actId="1076"/>
          <ac:picMkLst>
            <pc:docMk/>
            <pc:sldMk cId="348763989" sldId="305"/>
            <ac:picMk id="7" creationId="{E165433E-FD34-832E-C268-603741CEF16D}"/>
          </ac:picMkLst>
        </pc:picChg>
      </pc:sldChg>
      <pc:sldChg chg="addSp modSp new mod">
        <pc:chgData name="Sai Krishna" userId="116617e90df16e88" providerId="LiveId" clId="{29E42FE3-A955-424E-BD38-0B98B1834DA1}" dt="2025-04-06T09:58:23.800" v="3299" actId="1076"/>
        <pc:sldMkLst>
          <pc:docMk/>
          <pc:sldMk cId="1125093642" sldId="306"/>
        </pc:sldMkLst>
        <pc:spChg chg="mod">
          <ac:chgData name="Sai Krishna" userId="116617e90df16e88" providerId="LiveId" clId="{29E42FE3-A955-424E-BD38-0B98B1834DA1}" dt="2025-04-06T09:56:58.574" v="3231" actId="1076"/>
          <ac:spMkLst>
            <pc:docMk/>
            <pc:sldMk cId="1125093642" sldId="306"/>
            <ac:spMk id="2" creationId="{A92B32EB-0D43-4DC1-6708-76C2A1C570E8}"/>
          </ac:spMkLst>
        </pc:spChg>
        <pc:spChg chg="mod">
          <ac:chgData name="Sai Krishna" userId="116617e90df16e88" providerId="LiveId" clId="{29E42FE3-A955-424E-BD38-0B98B1834DA1}" dt="2025-04-06T09:57:59.726" v="3294" actId="5793"/>
          <ac:spMkLst>
            <pc:docMk/>
            <pc:sldMk cId="1125093642" sldId="306"/>
            <ac:spMk id="3" creationId="{56D2299B-AD65-3C8B-0C26-BDEC2F2CF8BE}"/>
          </ac:spMkLst>
        </pc:spChg>
        <pc:picChg chg="add mod">
          <ac:chgData name="Sai Krishna" userId="116617e90df16e88" providerId="LiveId" clId="{29E42FE3-A955-424E-BD38-0B98B1834DA1}" dt="2025-04-06T09:57:13.133" v="3235" actId="1076"/>
          <ac:picMkLst>
            <pc:docMk/>
            <pc:sldMk cId="1125093642" sldId="306"/>
            <ac:picMk id="4" creationId="{5508CAA6-D9F3-70EE-8C54-D15A14729D2F}"/>
          </ac:picMkLst>
        </pc:picChg>
        <pc:picChg chg="add mod">
          <ac:chgData name="Sai Krishna" userId="116617e90df16e88" providerId="LiveId" clId="{29E42FE3-A955-424E-BD38-0B98B1834DA1}" dt="2025-04-06T09:58:23.800" v="3299" actId="1076"/>
          <ac:picMkLst>
            <pc:docMk/>
            <pc:sldMk cId="1125093642" sldId="306"/>
            <ac:picMk id="5" creationId="{FC421425-0188-0F01-A571-8A68D08B215F}"/>
          </ac:picMkLst>
        </pc:picChg>
      </pc:sldChg>
      <pc:sldChg chg="modSp new mod">
        <pc:chgData name="Sai Krishna" userId="116617e90df16e88" providerId="LiveId" clId="{29E42FE3-A955-424E-BD38-0B98B1834DA1}" dt="2025-04-06T10:05:53.299" v="3508" actId="113"/>
        <pc:sldMkLst>
          <pc:docMk/>
          <pc:sldMk cId="2914815548" sldId="307"/>
        </pc:sldMkLst>
        <pc:spChg chg="mod">
          <ac:chgData name="Sai Krishna" userId="116617e90df16e88" providerId="LiveId" clId="{29E42FE3-A955-424E-BD38-0B98B1834DA1}" dt="2025-04-06T10:03:46.981" v="3355" actId="14100"/>
          <ac:spMkLst>
            <pc:docMk/>
            <pc:sldMk cId="2914815548" sldId="307"/>
            <ac:spMk id="2" creationId="{DC8E6AA5-25AC-F1EA-D768-9930E50B6C5E}"/>
          </ac:spMkLst>
        </pc:spChg>
        <pc:spChg chg="mod">
          <ac:chgData name="Sai Krishna" userId="116617e90df16e88" providerId="LiveId" clId="{29E42FE3-A955-424E-BD38-0B98B1834DA1}" dt="2025-04-06T10:05:53.299" v="3508" actId="113"/>
          <ac:spMkLst>
            <pc:docMk/>
            <pc:sldMk cId="2914815548" sldId="307"/>
            <ac:spMk id="3" creationId="{D55DCCAF-FF1B-5F9E-3109-C13A73CED2C7}"/>
          </ac:spMkLst>
        </pc:spChg>
      </pc:sldChg>
      <pc:sldMasterChg chg="modSldLayout">
        <pc:chgData name="Sai Krishna" userId="116617e90df16e88" providerId="LiveId" clId="{29E42FE3-A955-424E-BD38-0B98B1834DA1}" dt="2025-04-06T03:08:24.537" v="298"/>
        <pc:sldMasterMkLst>
          <pc:docMk/>
          <pc:sldMasterMk cId="1957310942" sldId="2147483933"/>
        </pc:sldMasterMkLst>
        <pc:sldLayoutChg chg="delSp">
          <pc:chgData name="Sai Krishna" userId="116617e90df16e88" providerId="LiveId" clId="{29E42FE3-A955-424E-BD38-0B98B1834DA1}" dt="2025-04-06T03:08:24.537" v="298"/>
          <pc:sldLayoutMkLst>
            <pc:docMk/>
            <pc:sldMasterMk cId="1957310942" sldId="2147483933"/>
            <pc:sldLayoutMk cId="2290028555" sldId="2147483951"/>
          </pc:sldLayoutMkLst>
        </pc:sldLayoutChg>
      </pc:sldMasterChg>
    </pc:docChg>
  </pc:docChgLst>
  <pc:docChgLst>
    <pc:chgData name="Sai Krishna" userId="116617e90df16e88" providerId="LiveId" clId="{57FA3C02-BE3F-46A9-9DAB-92D9255245C6}"/>
    <pc:docChg chg="custSel addSld delSld modSld">
      <pc:chgData name="Sai Krishna" userId="116617e90df16e88" providerId="LiveId" clId="{57FA3C02-BE3F-46A9-9DAB-92D9255245C6}" dt="2025-04-13T05:15:12.148" v="743" actId="14100"/>
      <pc:docMkLst>
        <pc:docMk/>
      </pc:docMkLst>
      <pc:sldChg chg="addSp delSp modSp mod">
        <pc:chgData name="Sai Krishna" userId="116617e90df16e88" providerId="LiveId" clId="{57FA3C02-BE3F-46A9-9DAB-92D9255245C6}" dt="2025-04-13T04:58:37.995" v="313" actId="1076"/>
        <pc:sldMkLst>
          <pc:docMk/>
          <pc:sldMk cId="2709072840" sldId="264"/>
        </pc:sldMkLst>
        <pc:spChg chg="mod">
          <ac:chgData name="Sai Krishna" userId="116617e90df16e88" providerId="LiveId" clId="{57FA3C02-BE3F-46A9-9DAB-92D9255245C6}" dt="2025-04-13T04:57:23.751" v="280" actId="27636"/>
          <ac:spMkLst>
            <pc:docMk/>
            <pc:sldMk cId="2709072840" sldId="264"/>
            <ac:spMk id="2" creationId="{A9302C2F-D097-90B4-481C-276AB9DA3098}"/>
          </ac:spMkLst>
        </pc:spChg>
        <pc:spChg chg="mod">
          <ac:chgData name="Sai Krishna" userId="116617e90df16e88" providerId="LiveId" clId="{57FA3C02-BE3F-46A9-9DAB-92D9255245C6}" dt="2025-04-13T04:58:09.878" v="309" actId="20577"/>
          <ac:spMkLst>
            <pc:docMk/>
            <pc:sldMk cId="2709072840" sldId="264"/>
            <ac:spMk id="3" creationId="{301E0614-EAC7-7DE1-0093-ACBA1A500A37}"/>
          </ac:spMkLst>
        </pc:spChg>
        <pc:picChg chg="add mod">
          <ac:chgData name="Sai Krishna" userId="116617e90df16e88" providerId="LiveId" clId="{57FA3C02-BE3F-46A9-9DAB-92D9255245C6}" dt="2025-04-13T04:58:37.995" v="313" actId="1076"/>
          <ac:picMkLst>
            <pc:docMk/>
            <pc:sldMk cId="2709072840" sldId="264"/>
            <ac:picMk id="4" creationId="{5E8B93B5-96DE-DC4F-503E-99330D4CDF02}"/>
          </ac:picMkLst>
        </pc:picChg>
        <pc:picChg chg="del mod">
          <ac:chgData name="Sai Krishna" userId="116617e90df16e88" providerId="LiveId" clId="{57FA3C02-BE3F-46A9-9DAB-92D9255245C6}" dt="2025-04-13T04:58:19.455" v="310" actId="478"/>
          <ac:picMkLst>
            <pc:docMk/>
            <pc:sldMk cId="2709072840" sldId="264"/>
            <ac:picMk id="5" creationId="{4889CE4E-5F78-6C0D-BAC4-198DEE771621}"/>
          </ac:picMkLst>
        </pc:picChg>
      </pc:sldChg>
      <pc:sldChg chg="addSp delSp modSp mod">
        <pc:chgData name="Sai Krishna" userId="116617e90df16e88" providerId="LiveId" clId="{57FA3C02-BE3F-46A9-9DAB-92D9255245C6}" dt="2025-04-13T05:00:58.371" v="354" actId="5793"/>
        <pc:sldMkLst>
          <pc:docMk/>
          <pc:sldMk cId="2809247541" sldId="265"/>
        </pc:sldMkLst>
        <pc:spChg chg="mod">
          <ac:chgData name="Sai Krishna" userId="116617e90df16e88" providerId="LiveId" clId="{57FA3C02-BE3F-46A9-9DAB-92D9255245C6}" dt="2025-04-13T05:00:58.371" v="354" actId="5793"/>
          <ac:spMkLst>
            <pc:docMk/>
            <pc:sldMk cId="2809247541" sldId="265"/>
            <ac:spMk id="3" creationId="{6DFC401D-6A7E-1D9F-6AC9-F1BF8529D62F}"/>
          </ac:spMkLst>
        </pc:spChg>
        <pc:picChg chg="add mod">
          <ac:chgData name="Sai Krishna" userId="116617e90df16e88" providerId="LiveId" clId="{57FA3C02-BE3F-46A9-9DAB-92D9255245C6}" dt="2025-04-13T05:00:04.822" v="348" actId="1076"/>
          <ac:picMkLst>
            <pc:docMk/>
            <pc:sldMk cId="2809247541" sldId="265"/>
            <ac:picMk id="4" creationId="{0E4328C7-48BC-FC8C-E72D-63B95976E691}"/>
          </ac:picMkLst>
        </pc:picChg>
        <pc:picChg chg="del mod">
          <ac:chgData name="Sai Krishna" userId="116617e90df16e88" providerId="LiveId" clId="{57FA3C02-BE3F-46A9-9DAB-92D9255245C6}" dt="2025-04-13T04:59:07.628" v="317" actId="478"/>
          <ac:picMkLst>
            <pc:docMk/>
            <pc:sldMk cId="2809247541" sldId="265"/>
            <ac:picMk id="5" creationId="{32C797BB-71E9-A1ED-4384-AD3A616A76F4}"/>
          </ac:picMkLst>
        </pc:picChg>
        <pc:picChg chg="mod">
          <ac:chgData name="Sai Krishna" userId="116617e90df16e88" providerId="LiveId" clId="{57FA3C02-BE3F-46A9-9DAB-92D9255245C6}" dt="2025-04-13T05:00:07.665" v="349" actId="1076"/>
          <ac:picMkLst>
            <pc:docMk/>
            <pc:sldMk cId="2809247541" sldId="265"/>
            <ac:picMk id="6" creationId="{B1E35759-0CF4-6F9F-71E0-3B9F30FC247D}"/>
          </ac:picMkLst>
        </pc:picChg>
      </pc:sldChg>
      <pc:sldChg chg="addSp delSp modSp mod">
        <pc:chgData name="Sai Krishna" userId="116617e90df16e88" providerId="LiveId" clId="{57FA3C02-BE3F-46A9-9DAB-92D9255245C6}" dt="2025-04-13T05:05:16.775" v="602" actId="14100"/>
        <pc:sldMkLst>
          <pc:docMk/>
          <pc:sldMk cId="1927485465" sldId="270"/>
        </pc:sldMkLst>
        <pc:spChg chg="mod">
          <ac:chgData name="Sai Krishna" userId="116617e90df16e88" providerId="LiveId" clId="{57FA3C02-BE3F-46A9-9DAB-92D9255245C6}" dt="2025-04-13T05:02:01.471" v="360" actId="27636"/>
          <ac:spMkLst>
            <pc:docMk/>
            <pc:sldMk cId="1927485465" sldId="270"/>
            <ac:spMk id="2" creationId="{6191AF07-D1BE-35A3-4832-154F1B1C01CD}"/>
          </ac:spMkLst>
        </pc:spChg>
        <pc:spChg chg="mod">
          <ac:chgData name="Sai Krishna" userId="116617e90df16e88" providerId="LiveId" clId="{57FA3C02-BE3F-46A9-9DAB-92D9255245C6}" dt="2025-04-13T05:05:00.735" v="598"/>
          <ac:spMkLst>
            <pc:docMk/>
            <pc:sldMk cId="1927485465" sldId="270"/>
            <ac:spMk id="3" creationId="{48775400-77E2-CB6C-24AA-2BAA0158551C}"/>
          </ac:spMkLst>
        </pc:spChg>
        <pc:picChg chg="del mod">
          <ac:chgData name="Sai Krishna" userId="116617e90df16e88" providerId="LiveId" clId="{57FA3C02-BE3F-46A9-9DAB-92D9255245C6}" dt="2025-04-13T05:04:20.595" v="593" actId="478"/>
          <ac:picMkLst>
            <pc:docMk/>
            <pc:sldMk cId="1927485465" sldId="270"/>
            <ac:picMk id="4" creationId="{D6F20096-5666-A49F-F70E-EBC7E14AC2CD}"/>
          </ac:picMkLst>
        </pc:picChg>
        <pc:picChg chg="mod modCrop">
          <ac:chgData name="Sai Krishna" userId="116617e90df16e88" providerId="LiveId" clId="{57FA3C02-BE3F-46A9-9DAB-92D9255245C6}" dt="2025-04-13T05:04:38.550" v="597" actId="1076"/>
          <ac:picMkLst>
            <pc:docMk/>
            <pc:sldMk cId="1927485465" sldId="270"/>
            <ac:picMk id="5" creationId="{4CB6C05C-4497-BEFE-9AB2-FBBACCA56088}"/>
          </ac:picMkLst>
        </pc:picChg>
        <pc:picChg chg="add mod">
          <ac:chgData name="Sai Krishna" userId="116617e90df16e88" providerId="LiveId" clId="{57FA3C02-BE3F-46A9-9DAB-92D9255245C6}" dt="2025-04-13T05:05:16.775" v="602" actId="14100"/>
          <ac:picMkLst>
            <pc:docMk/>
            <pc:sldMk cId="1927485465" sldId="270"/>
            <ac:picMk id="6" creationId="{1F7CACCA-EFDD-E5C2-B176-5354CF6146B1}"/>
          </ac:picMkLst>
        </pc:picChg>
      </pc:sldChg>
      <pc:sldChg chg="addSp delSp modSp mod">
        <pc:chgData name="Sai Krishna" userId="116617e90df16e88" providerId="LiveId" clId="{57FA3C02-BE3F-46A9-9DAB-92D9255245C6}" dt="2025-04-13T05:15:02.315" v="742" actId="14100"/>
        <pc:sldMkLst>
          <pc:docMk/>
          <pc:sldMk cId="1272570516" sldId="271"/>
        </pc:sldMkLst>
        <pc:spChg chg="mod">
          <ac:chgData name="Sai Krishna" userId="116617e90df16e88" providerId="LiveId" clId="{57FA3C02-BE3F-46A9-9DAB-92D9255245C6}" dt="2025-04-13T05:14:44.708" v="737" actId="20577"/>
          <ac:spMkLst>
            <pc:docMk/>
            <pc:sldMk cId="1272570516" sldId="271"/>
            <ac:spMk id="3" creationId="{D6BF1B22-042F-551A-88F8-821984CA169E}"/>
          </ac:spMkLst>
        </pc:spChg>
        <pc:picChg chg="del mod">
          <ac:chgData name="Sai Krishna" userId="116617e90df16e88" providerId="LiveId" clId="{57FA3C02-BE3F-46A9-9DAB-92D9255245C6}" dt="2025-04-13T05:14:24.350" v="735" actId="478"/>
          <ac:picMkLst>
            <pc:docMk/>
            <pc:sldMk cId="1272570516" sldId="271"/>
            <ac:picMk id="4" creationId="{B0AB9AE2-F325-18BE-2487-1DAF1A54C4C7}"/>
          </ac:picMkLst>
        </pc:picChg>
        <pc:picChg chg="add mod">
          <ac:chgData name="Sai Krishna" userId="116617e90df16e88" providerId="LiveId" clId="{57FA3C02-BE3F-46A9-9DAB-92D9255245C6}" dt="2025-04-13T05:15:02.315" v="742" actId="14100"/>
          <ac:picMkLst>
            <pc:docMk/>
            <pc:sldMk cId="1272570516" sldId="271"/>
            <ac:picMk id="5" creationId="{65CA3F4E-A5CE-EB6E-AEF6-6AA9CE26761F}"/>
          </ac:picMkLst>
        </pc:picChg>
      </pc:sldChg>
      <pc:sldChg chg="modSp mod">
        <pc:chgData name="Sai Krishna" userId="116617e90df16e88" providerId="LiveId" clId="{57FA3C02-BE3F-46A9-9DAB-92D9255245C6}" dt="2025-04-13T05:15:12.148" v="743" actId="14100"/>
        <pc:sldMkLst>
          <pc:docMk/>
          <pc:sldMk cId="178472281" sldId="273"/>
        </pc:sldMkLst>
        <pc:picChg chg="mod">
          <ac:chgData name="Sai Krishna" userId="116617e90df16e88" providerId="LiveId" clId="{57FA3C02-BE3F-46A9-9DAB-92D9255245C6}" dt="2025-04-13T05:15:12.148" v="743" actId="14100"/>
          <ac:picMkLst>
            <pc:docMk/>
            <pc:sldMk cId="178472281" sldId="273"/>
            <ac:picMk id="4" creationId="{6686FB79-9993-3811-80A1-D18F4C25DCF6}"/>
          </ac:picMkLst>
        </pc:picChg>
      </pc:sldChg>
      <pc:sldChg chg="modSp new mod">
        <pc:chgData name="Sai Krishna" userId="116617e90df16e88" providerId="LiveId" clId="{57FA3C02-BE3F-46A9-9DAB-92D9255245C6}" dt="2025-04-08T04:46:23.120" v="251" actId="20577"/>
        <pc:sldMkLst>
          <pc:docMk/>
          <pc:sldMk cId="1307834072" sldId="308"/>
        </pc:sldMkLst>
        <pc:spChg chg="mod">
          <ac:chgData name="Sai Krishna" userId="116617e90df16e88" providerId="LiveId" clId="{57FA3C02-BE3F-46A9-9DAB-92D9255245C6}" dt="2025-04-08T04:43:32.862" v="51" actId="20577"/>
          <ac:spMkLst>
            <pc:docMk/>
            <pc:sldMk cId="1307834072" sldId="308"/>
            <ac:spMk id="2" creationId="{A6174707-B50E-263F-7157-9C98233BC721}"/>
          </ac:spMkLst>
        </pc:spChg>
        <pc:spChg chg="mod">
          <ac:chgData name="Sai Krishna" userId="116617e90df16e88" providerId="LiveId" clId="{57FA3C02-BE3F-46A9-9DAB-92D9255245C6}" dt="2025-04-08T04:46:23.120" v="251" actId="20577"/>
          <ac:spMkLst>
            <pc:docMk/>
            <pc:sldMk cId="1307834072" sldId="308"/>
            <ac:spMk id="3" creationId="{EF410E90-8516-94D5-6642-D617D572B63F}"/>
          </ac:spMkLst>
        </pc:spChg>
      </pc:sldChg>
      <pc:sldChg chg="addSp delSp modSp new mod">
        <pc:chgData name="Sai Krishna" userId="116617e90df16e88" providerId="LiveId" clId="{57FA3C02-BE3F-46A9-9DAB-92D9255245C6}" dt="2025-04-08T05:13:52.756" v="272" actId="14100"/>
        <pc:sldMkLst>
          <pc:docMk/>
          <pc:sldMk cId="1519798105" sldId="309"/>
        </pc:sldMkLst>
        <pc:spChg chg="mod">
          <ac:chgData name="Sai Krishna" userId="116617e90df16e88" providerId="LiveId" clId="{57FA3C02-BE3F-46A9-9DAB-92D9255245C6}" dt="2025-04-08T05:13:46.286" v="271" actId="20577"/>
          <ac:spMkLst>
            <pc:docMk/>
            <pc:sldMk cId="1519798105" sldId="309"/>
            <ac:spMk id="2" creationId="{BDFCEF13-1F61-90C5-4DD6-00F5A258E4CF}"/>
          </ac:spMkLst>
        </pc:spChg>
        <pc:picChg chg="add mod ord modCrop">
          <ac:chgData name="Sai Krishna" userId="116617e90df16e88" providerId="LiveId" clId="{57FA3C02-BE3F-46A9-9DAB-92D9255245C6}" dt="2025-04-08T05:13:52.756" v="272" actId="14100"/>
          <ac:picMkLst>
            <pc:docMk/>
            <pc:sldMk cId="1519798105" sldId="309"/>
            <ac:picMk id="5" creationId="{8A2381B5-8D24-CD59-AE76-E898E5B0D87A}"/>
          </ac:picMkLst>
        </pc:picChg>
      </pc:sldChg>
      <pc:sldChg chg="modSp new del mod">
        <pc:chgData name="Sai Krishna" userId="116617e90df16e88" providerId="LiveId" clId="{57FA3C02-BE3F-46A9-9DAB-92D9255245C6}" dt="2025-04-08T05:15:33.549" v="275" actId="47"/>
        <pc:sldMkLst>
          <pc:docMk/>
          <pc:sldMk cId="3963876710" sldId="31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D045A82B-C2B8-4FCC-B1AB-F94EB6BF3C14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13E5F2A-3AA4-4C17-A8E0-B1870DFF0718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01940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5A82B-C2B8-4FCC-B1AB-F94EB6BF3C14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E5F2A-3AA4-4C17-A8E0-B1870DFF07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856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5A82B-C2B8-4FCC-B1AB-F94EB6BF3C14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E5F2A-3AA4-4C17-A8E0-B1870DFF07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7278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5A82B-C2B8-4FCC-B1AB-F94EB6BF3C14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E5F2A-3AA4-4C17-A8E0-B1870DFF07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3448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5A82B-C2B8-4FCC-B1AB-F94EB6BF3C14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E5F2A-3AA4-4C17-A8E0-B1870DFF0718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83280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5A82B-C2B8-4FCC-B1AB-F94EB6BF3C14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E5F2A-3AA4-4C17-A8E0-B1870DFF07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234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5A82B-C2B8-4FCC-B1AB-F94EB6BF3C14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E5F2A-3AA4-4C17-A8E0-B1870DFF07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8598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5A82B-C2B8-4FCC-B1AB-F94EB6BF3C14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E5F2A-3AA4-4C17-A8E0-B1870DFF07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7461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5A82B-C2B8-4FCC-B1AB-F94EB6BF3C14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E5F2A-3AA4-4C17-A8E0-B1870DFF07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957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5A82B-C2B8-4FCC-B1AB-F94EB6BF3C14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E5F2A-3AA4-4C17-A8E0-B1870DFF07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6370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5A82B-C2B8-4FCC-B1AB-F94EB6BF3C14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E5F2A-3AA4-4C17-A8E0-B1870DFF07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8937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D045A82B-C2B8-4FCC-B1AB-F94EB6BF3C14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13E5F2A-3AA4-4C17-A8E0-B1870DFF07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5314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6" r:id="rId1"/>
    <p:sldLayoutId id="2147484257" r:id="rId2"/>
    <p:sldLayoutId id="2147484258" r:id="rId3"/>
    <p:sldLayoutId id="2147484259" r:id="rId4"/>
    <p:sldLayoutId id="2147484260" r:id="rId5"/>
    <p:sldLayoutId id="2147484261" r:id="rId6"/>
    <p:sldLayoutId id="2147484262" r:id="rId7"/>
    <p:sldLayoutId id="2147484263" r:id="rId8"/>
    <p:sldLayoutId id="2147484264" r:id="rId9"/>
    <p:sldLayoutId id="2147484265" r:id="rId10"/>
    <p:sldLayoutId id="214748426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ocs.google.com/forms/d/e/1FAIpQLSe38YNMabiWS4YaGDM-toVcsgm7uBgA906ohyTHTEKcFibRLw/viewform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FFE16-BFB6-E898-9C7D-64100477A7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1208"/>
            <a:ext cx="9144000" cy="6521381"/>
          </a:xfrm>
        </p:spPr>
        <p:txBody>
          <a:bodyPr>
            <a:normAutofit/>
          </a:bodyPr>
          <a:lstStyle/>
          <a:p>
            <a:pPr lvl="0" algn="ctr" defTabSz="457200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Customer Spending Behavior Classification using</a:t>
            </a:r>
            <a:b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Online Shopping Data: A KDD Approach</a:t>
            </a:r>
            <a:r>
              <a:rPr lang="en-US" sz="32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-PART-A</a:t>
            </a:r>
            <a:b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IN" sz="20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Department of Computer Science and Engineering</a:t>
            </a:r>
            <a:br>
              <a:rPr lang="en-IN" sz="20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IN" sz="20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Seshadri Rao </a:t>
            </a:r>
            <a:r>
              <a:rPr lang="en-IN" sz="2000" dirty="0" err="1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Gudlavalleru</a:t>
            </a:r>
            <a:r>
              <a:rPr lang="en-IN" sz="20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 Engineering College, </a:t>
            </a:r>
            <a:r>
              <a:rPr lang="en-IN" sz="2000" dirty="0" err="1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Gudlavalleru</a:t>
            </a:r>
            <a:r>
              <a:rPr lang="en-IN" sz="20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br>
              <a:rPr lang="en-IN" sz="20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</a:br>
            <a:br>
              <a:rPr lang="en-IN" sz="20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IN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Under the Guidance of</a:t>
            </a:r>
            <a:br>
              <a:rPr lang="en-IN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Dr. M. Babu Rao</a:t>
            </a:r>
            <a:r>
              <a:rPr lang="en-US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 .Tech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Ph.D.,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b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Head of the Department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IN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b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IN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N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34BE7-2AD7-839D-47A6-D4C5097548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8871" y="5255290"/>
            <a:ext cx="9144000" cy="1424354"/>
          </a:xfrm>
        </p:spPr>
        <p:txBody>
          <a:bodyPr>
            <a:normAutofit lnSpcReduction="10000"/>
          </a:bodyPr>
          <a:lstStyle/>
          <a:p>
            <a:r>
              <a:rPr lang="fi-FI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BOLLU  SNIGDHA            </a:t>
            </a:r>
            <a:r>
              <a:rPr lang="fi-FI" sz="2400" b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(22481A0535)</a:t>
            </a:r>
            <a:br>
              <a:rPr lang="en-I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2400" b="1" spc="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DONGARA YASWANTH  </a:t>
            </a:r>
            <a:r>
              <a:rPr lang="en-US" sz="2400" b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(22481A0553)</a:t>
            </a:r>
            <a:br>
              <a:rPr lang="en-I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GARIKIPATI  TRIPURA</a:t>
            </a:r>
            <a:r>
              <a:rPr lang="en-US" sz="2400" b="1" spc="-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US" sz="2400" b="1" spc="-8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(22481A0558)</a:t>
            </a:r>
            <a:br>
              <a:rPr lang="en-I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GOLI PRABHAS                (22481A0560)</a:t>
            </a:r>
            <a:endParaRPr lang="en-IN" b="1" dirty="0"/>
          </a:p>
        </p:txBody>
      </p:sp>
      <p:pic>
        <p:nvPicPr>
          <p:cNvPr id="4" name="image1.jpeg" descr="IMG-20210827-WA0002">
            <a:extLst>
              <a:ext uri="{FF2B5EF4-FFF2-40B4-BE49-F238E27FC236}">
                <a16:creationId xmlns:a16="http://schemas.microsoft.com/office/drawing/2014/main" id="{A6E10FA8-FC1C-7AD4-5386-6D7F17A42F6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4774" y="1588267"/>
            <a:ext cx="1841678" cy="152609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13415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5C7E8-AFBF-517F-C524-CCA671942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67" y="276221"/>
            <a:ext cx="9692640" cy="803283"/>
          </a:xfrm>
        </p:spPr>
        <p:txBody>
          <a:bodyPr/>
          <a:lstStyle/>
          <a:p>
            <a:r>
              <a:rPr lang="en-US" dirty="0"/>
              <a:t>Star schema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39CFC-EC3C-198C-1852-E6CDC126B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580" y="1508760"/>
            <a:ext cx="10126980" cy="4671377"/>
          </a:xfrm>
        </p:spPr>
        <p:txBody>
          <a:bodyPr>
            <a:normAutofit/>
          </a:bodyPr>
          <a:lstStyle/>
          <a:p>
            <a:r>
              <a:rPr lang="en-US" sz="2000" dirty="0"/>
              <a:t>I have created 4 dimension tables and 1 fact table</a:t>
            </a:r>
          </a:p>
          <a:p>
            <a:r>
              <a:rPr lang="en-US" sz="2000" dirty="0"/>
              <a:t>The four dimension tables with attributes and fact table with attributes are below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/>
              <a:t>Dimension tables :</a:t>
            </a:r>
          </a:p>
          <a:p>
            <a:pPr marL="0" indent="0">
              <a:buNone/>
            </a:pPr>
            <a:r>
              <a:rPr lang="en-US" sz="2000" b="1" dirty="0"/>
              <a:t>1)Product – </a:t>
            </a:r>
            <a:r>
              <a:rPr lang="en-US" sz="2000" dirty="0" err="1"/>
              <a:t>product_id</a:t>
            </a:r>
            <a:r>
              <a:rPr lang="en-US" sz="2000" dirty="0"/>
              <a:t> , </a:t>
            </a:r>
            <a:r>
              <a:rPr lang="en-US" sz="2000" dirty="0" err="1"/>
              <a:t>product_name</a:t>
            </a:r>
            <a:r>
              <a:rPr lang="en-US" sz="2000" dirty="0"/>
              <a:t> , </a:t>
            </a:r>
            <a:r>
              <a:rPr lang="en-US" sz="2000" dirty="0" err="1"/>
              <a:t>category_id</a:t>
            </a:r>
            <a:r>
              <a:rPr lang="en-US" sz="2000" dirty="0"/>
              <a:t> , brand , price </a:t>
            </a:r>
          </a:p>
          <a:p>
            <a:pPr marL="0" indent="0">
              <a:buNone/>
            </a:pPr>
            <a:r>
              <a:rPr lang="en-US" sz="2000" b="1" dirty="0"/>
              <a:t>2)Store – </a:t>
            </a:r>
            <a:r>
              <a:rPr lang="en-US" sz="2000" dirty="0" err="1"/>
              <a:t>store_id</a:t>
            </a:r>
            <a:r>
              <a:rPr lang="en-US" sz="2000" dirty="0"/>
              <a:t> , </a:t>
            </a:r>
            <a:r>
              <a:rPr lang="en-US" sz="2000" dirty="0" err="1"/>
              <a:t>store_name</a:t>
            </a:r>
            <a:r>
              <a:rPr lang="en-US" sz="2000" dirty="0"/>
              <a:t> , </a:t>
            </a:r>
            <a:r>
              <a:rPr lang="en-US" sz="2000" dirty="0" err="1"/>
              <a:t>region_id</a:t>
            </a: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3)Customer – </a:t>
            </a:r>
            <a:r>
              <a:rPr lang="en-US" sz="2000" dirty="0" err="1"/>
              <a:t>cust_id</a:t>
            </a:r>
            <a:r>
              <a:rPr lang="en-US" sz="2000" dirty="0"/>
              <a:t> , </a:t>
            </a:r>
            <a:r>
              <a:rPr lang="en-US" sz="2000" dirty="0" err="1"/>
              <a:t>age_group</a:t>
            </a:r>
            <a:r>
              <a:rPr lang="en-US" sz="2000" dirty="0"/>
              <a:t> , gender , </a:t>
            </a:r>
            <a:r>
              <a:rPr lang="en-US" sz="2000" dirty="0" err="1"/>
              <a:t>shopping_frequency</a:t>
            </a: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4) Time – </a:t>
            </a:r>
            <a:r>
              <a:rPr lang="en-US" sz="2000" dirty="0" err="1"/>
              <a:t>time_id</a:t>
            </a:r>
            <a:r>
              <a:rPr lang="en-US" sz="2000" dirty="0"/>
              <a:t> , </a:t>
            </a:r>
            <a:r>
              <a:rPr lang="en-US" sz="2000" dirty="0" err="1"/>
              <a:t>purchase_date</a:t>
            </a:r>
            <a:r>
              <a:rPr lang="en-US" sz="2000" dirty="0"/>
              <a:t> , month , quarter , year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/>
              <a:t>Fact table :</a:t>
            </a:r>
          </a:p>
          <a:p>
            <a:pPr marL="0" indent="0">
              <a:buNone/>
            </a:pPr>
            <a:r>
              <a:rPr lang="en-US" sz="2000" b="1" dirty="0"/>
              <a:t>1)</a:t>
            </a:r>
            <a:r>
              <a:rPr lang="en-US" sz="2000" b="1" dirty="0" err="1"/>
              <a:t>Salesfact</a:t>
            </a:r>
            <a:r>
              <a:rPr lang="en-US" sz="2000" b="1" dirty="0"/>
              <a:t> – </a:t>
            </a:r>
            <a:r>
              <a:rPr lang="en-US" sz="2000" dirty="0" err="1"/>
              <a:t>sales_id</a:t>
            </a:r>
            <a:r>
              <a:rPr lang="en-US" sz="2000" dirty="0"/>
              <a:t> , </a:t>
            </a:r>
            <a:r>
              <a:rPr lang="en-US" sz="2000" dirty="0" err="1"/>
              <a:t>cust_id</a:t>
            </a:r>
            <a:r>
              <a:rPr lang="en-US" sz="2000" dirty="0"/>
              <a:t> , </a:t>
            </a:r>
            <a:r>
              <a:rPr lang="en-US" sz="2000" dirty="0" err="1"/>
              <a:t>product_id</a:t>
            </a:r>
            <a:r>
              <a:rPr lang="en-US" sz="2000" dirty="0"/>
              <a:t> , </a:t>
            </a:r>
            <a:r>
              <a:rPr lang="en-US" sz="2000" dirty="0" err="1"/>
              <a:t>time_id</a:t>
            </a:r>
            <a:r>
              <a:rPr lang="en-US" sz="2000" dirty="0"/>
              <a:t> , </a:t>
            </a:r>
            <a:r>
              <a:rPr lang="en-US" sz="2000" dirty="0" err="1"/>
              <a:t>store_id</a:t>
            </a:r>
            <a:r>
              <a:rPr lang="en-US" sz="2000" dirty="0"/>
              <a:t> , </a:t>
            </a:r>
            <a:r>
              <a:rPr lang="en-US" sz="2000" dirty="0" err="1"/>
              <a:t>total_spending,salesfact</a:t>
            </a:r>
            <a:r>
              <a:rPr lang="en-US" sz="2000" dirty="0"/>
              <a:t> _count</a:t>
            </a:r>
          </a:p>
        </p:txBody>
      </p:sp>
    </p:spTree>
    <p:extLst>
      <p:ext uri="{BB962C8B-B14F-4D97-AF65-F5344CB8AC3E}">
        <p14:creationId xmlns:p14="http://schemas.microsoft.com/office/powerpoint/2010/main" val="4161232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354A4-F54D-E13E-1CBD-B448D0F2B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375" y="164793"/>
            <a:ext cx="9692640" cy="632460"/>
          </a:xfrm>
        </p:spPr>
        <p:txBody>
          <a:bodyPr>
            <a:normAutofit fontScale="90000"/>
          </a:bodyPr>
          <a:lstStyle/>
          <a:p>
            <a:r>
              <a:rPr lang="en-US" dirty="0"/>
              <a:t>STAR SCHEMA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BC0AC0-D151-49B8-2D4D-A5677293C3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8755" y="998220"/>
            <a:ext cx="7025639" cy="583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867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B32EB-0D43-4DC1-6708-76C2A1C57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120" y="464502"/>
            <a:ext cx="10162032" cy="856297"/>
          </a:xfrm>
        </p:spPr>
        <p:txBody>
          <a:bodyPr>
            <a:normAutofit fontScale="90000"/>
          </a:bodyPr>
          <a:lstStyle/>
          <a:p>
            <a:r>
              <a:rPr lang="en-US" dirty="0"/>
              <a:t>Concept Hierarchies used in star schema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2299B-AD65-3C8B-0C26-BDEC2F2CF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Roll up                                          Drill down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08CAA6-D9F3-70EE-8C54-D15A14729D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4"/>
          <a:stretch/>
        </p:blipFill>
        <p:spPr bwMode="auto">
          <a:xfrm>
            <a:off x="1661147" y="2627404"/>
            <a:ext cx="2448637" cy="29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Generated image">
            <a:extLst>
              <a:ext uri="{FF2B5EF4-FFF2-40B4-BE49-F238E27FC236}">
                <a16:creationId xmlns:a16="http://schemas.microsoft.com/office/drawing/2014/main" id="{FC421425-0188-0F01-A571-8A68D08B21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047" y="2739034"/>
            <a:ext cx="1814451" cy="27071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5093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02C2F-D097-90B4-481C-276AB9DA3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314777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STAR SCHEMA-OLAP OPERATIONS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E0614-EAC7-7DE1-0093-ACBA1A500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518160"/>
            <a:ext cx="9439623" cy="5659303"/>
          </a:xfrm>
        </p:spPr>
        <p:txBody>
          <a:bodyPr>
            <a:normAutofit fontScale="85000" lnSpcReduction="20000"/>
          </a:bodyPr>
          <a:lstStyle/>
          <a:p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Roll-up</a:t>
            </a:r>
            <a:r>
              <a:rPr lang="en-US" sz="20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: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                                                                            </a:t>
            </a:r>
            <a:endParaRPr lang="en-US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(A)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What is the total spending and sales count for each combination of year, product, store, and customer age group?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SELECT 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{[Measures].[Total Spending], [Measures].[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Salesfact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Count]} ON COLUMNS,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NON EMPTY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CROSSJOIN(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[Time].[Year].Children,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CROSSJOIN(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[Product].[Product Name].Children,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CROSSJOIN(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[Store].[Store Name].Children,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[Customer].[Age Group].Children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)  ) )  ON ROWS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Execution Time: </a:t>
            </a:r>
            <a:r>
              <a:rPr lang="en-US" sz="2000" b="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 </a:t>
            </a:r>
            <a:r>
              <a:rPr lang="en-US" sz="2000" b="0" spc="-1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ms</a:t>
            </a:r>
            <a:endParaRPr lang="en-IN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8B93B5-96DE-DC4F-503E-99330D4CD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872" y="2476931"/>
            <a:ext cx="5193928" cy="292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072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7F38B-4DA8-C18E-BE8C-2BC345F61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838200" y="150725"/>
            <a:ext cx="10116312" cy="215035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C401D-6A7E-1D9F-6AC9-F1BF8529D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540" y="365760"/>
            <a:ext cx="10445260" cy="612711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Drill-Down                                                                                                         </a:t>
            </a:r>
          </a:p>
          <a:p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(B)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What is the total spending and sales count for each combination of month, product, store, and customer age group?</a:t>
            </a:r>
          </a:p>
          <a:p>
            <a:pPr marL="0" indent="0"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SELECT </a:t>
            </a:r>
          </a:p>
          <a:p>
            <a:pPr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{[Measures].[Total Spending], [Measures].[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Salesfact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Count]} ON COLUMNS,  </a:t>
            </a:r>
          </a:p>
          <a:p>
            <a:pPr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NON EMPTY</a:t>
            </a:r>
          </a:p>
          <a:p>
            <a:pPr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CROSSJOIN(</a:t>
            </a:r>
          </a:p>
          <a:p>
            <a:pPr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[Time].[Month].Children,</a:t>
            </a:r>
          </a:p>
          <a:p>
            <a:pPr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CROSSJOIN(</a:t>
            </a:r>
          </a:p>
          <a:p>
            <a:pPr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[Product].[Product Name].Children,</a:t>
            </a:r>
          </a:p>
          <a:p>
            <a:pPr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CROSSJOIN(</a:t>
            </a:r>
          </a:p>
          <a:p>
            <a:pPr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   [Store].[Store Name].Children,</a:t>
            </a:r>
          </a:p>
          <a:p>
            <a:pPr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   [Customer].[Age Group].Children</a:t>
            </a:r>
          </a:p>
          <a:p>
            <a:pPr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)   )  ) ON ROWS  </a:t>
            </a:r>
          </a:p>
          <a:p>
            <a:pPr marL="0" indent="0"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 [star schema]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]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000" b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Execution Time: </a:t>
            </a:r>
            <a:r>
              <a:rPr lang="en-US" sz="2000" b="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10 </a:t>
            </a:r>
            <a:r>
              <a:rPr lang="en-US" sz="2000" b="0" spc="-1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ms</a:t>
            </a:r>
            <a:endParaRPr lang="en-IN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E35759-0CF4-6F9F-71E0-3B9F30FC24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61" t="10636" r="16314" b="18059"/>
          <a:stretch/>
        </p:blipFill>
        <p:spPr bwMode="auto">
          <a:xfrm>
            <a:off x="6096000" y="3685227"/>
            <a:ext cx="3952876" cy="28070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4328C7-48BC-FC8C-E72D-63B95976E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950" y="1896722"/>
            <a:ext cx="2975610" cy="163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247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73EA3-C26D-DCD8-C616-AA3162CB8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9C66A-E76F-33D5-7FAC-D3F1E08AB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7360"/>
            <a:ext cx="10515600" cy="5903295"/>
          </a:xfrm>
        </p:spPr>
        <p:txBody>
          <a:bodyPr>
            <a:normAutofit/>
          </a:bodyPr>
          <a:lstStyle/>
          <a:p>
            <a:r>
              <a:rPr lang="en-US" sz="2000" b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Slice:</a:t>
            </a:r>
            <a:r>
              <a:rPr lang="en-US" sz="2000" b="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Slice for year = “2024”</a:t>
            </a:r>
            <a:endParaRPr lang="en-IN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(C)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What is the total spending for the year 2024?</a:t>
            </a:r>
          </a:p>
          <a:p>
            <a:pPr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SELECT 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{[Measures].[Total Spending]} ON COLUMNS, 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NONEMPTY(</a:t>
            </a:r>
            <a:endParaRPr lang="en-IN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[Customer].[Age Group].MEMBER) ON ROWS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 [star schema]  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WHERE ([Time].[Year].[2024])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2000" b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Execution Time:</a:t>
            </a: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4 </a:t>
            </a:r>
            <a:r>
              <a:rPr lang="en-US" sz="2000" spc="-1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ms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A336D4-C772-9F28-BD96-E9F540AE29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847" r="14182" b="9963"/>
          <a:stretch/>
        </p:blipFill>
        <p:spPr>
          <a:xfrm>
            <a:off x="4320399" y="3429000"/>
            <a:ext cx="2281368" cy="27708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901C2C-C539-31EA-2BE2-6534C27CFE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723"/>
          <a:stretch/>
        </p:blipFill>
        <p:spPr>
          <a:xfrm>
            <a:off x="6727371" y="1147185"/>
            <a:ext cx="4500824" cy="36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637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3B483-0FF4-88FF-A1B1-CC410708C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3835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CC8A08-4C22-1F29-3856-4A90C4F79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8960"/>
            <a:ext cx="10515600" cy="5608003"/>
          </a:xfrm>
        </p:spPr>
        <p:txBody>
          <a:bodyPr>
            <a:normAutofit lnSpcReduction="10000"/>
          </a:bodyPr>
          <a:lstStyle/>
          <a:p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Dice: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Dice for (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Time.Year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=”2024”) and (Customer=”Gender” ) and (Measures=  “Total Spending”)</a:t>
            </a:r>
          </a:p>
          <a:p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(D)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What is the total spending for customers aged 25-34 in 2024?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SELECT 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{[Measures].[Total Spending]} ON COLUMNS,  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{[Time].[Year].[2024]} * [Customer].[Gender].MEMBERS ON ROWS  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 [star schema]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US" sz="1800" b="1" spc="-1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1800" b="1" spc="-1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b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Execution Time:</a:t>
            </a:r>
            <a:r>
              <a:rPr lang="en-U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4 </a:t>
            </a:r>
            <a:r>
              <a:rPr lang="en-US" sz="1800" spc="-1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ms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F139FF-3508-DE88-2A87-EBE489B2D0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298" r="14621" b="8901"/>
          <a:stretch/>
        </p:blipFill>
        <p:spPr>
          <a:xfrm>
            <a:off x="1034980" y="3717890"/>
            <a:ext cx="3426488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15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C1C9F-C4B1-87D1-FA82-1A0B36A99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235"/>
          </a:xfrm>
        </p:spPr>
        <p:txBody>
          <a:bodyPr>
            <a:normAutofit fontScale="90000"/>
          </a:bodyPr>
          <a:lstStyle/>
          <a:p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DB7C7-372F-6C39-709B-7B9BAAA54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Pivot: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(E)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What is the total spending across different age groups?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SELECT 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{[Customer].[Age Group].Members} ON COLUMNS,  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{[Time].[Year].Members} ON ROWS  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 [star schema]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WHERE [Measures].[Total Spending]</a:t>
            </a:r>
          </a:p>
          <a:p>
            <a:pPr>
              <a:buNone/>
            </a:pP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B9D407-D7B9-5D4A-49A8-943728AFEF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53" t="65718" r="19215" b="17822"/>
          <a:stretch/>
        </p:blipFill>
        <p:spPr bwMode="auto">
          <a:xfrm>
            <a:off x="3993501" y="4353628"/>
            <a:ext cx="6697945" cy="17977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66532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8B2A6-F40B-CF15-1CF8-397853375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504" y="0"/>
            <a:ext cx="9692640" cy="791708"/>
          </a:xfrm>
        </p:spPr>
        <p:txBody>
          <a:bodyPr/>
          <a:lstStyle/>
          <a:p>
            <a:r>
              <a:rPr lang="en-US" dirty="0"/>
              <a:t>Snow flake schema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39A27-C471-0FF1-3551-DB54357E7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504" y="917665"/>
            <a:ext cx="9081728" cy="567990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 have created 4 dimension tables and 2 extended tables and 1 fact table</a:t>
            </a:r>
          </a:p>
          <a:p>
            <a:r>
              <a:rPr lang="en-US" dirty="0"/>
              <a:t>The four dimension tables with attributes and fact table with attributes are below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Dimension tables :</a:t>
            </a:r>
          </a:p>
          <a:p>
            <a:pPr marL="0" indent="0">
              <a:buNone/>
            </a:pPr>
            <a:r>
              <a:rPr lang="en-US" b="1" dirty="0"/>
              <a:t>1)Product – </a:t>
            </a:r>
            <a:r>
              <a:rPr lang="en-US" dirty="0" err="1"/>
              <a:t>product_id</a:t>
            </a:r>
            <a:r>
              <a:rPr lang="en-US" dirty="0"/>
              <a:t> , </a:t>
            </a:r>
            <a:r>
              <a:rPr lang="en-US" dirty="0" err="1"/>
              <a:t>product_name</a:t>
            </a:r>
            <a:r>
              <a:rPr lang="en-US" dirty="0"/>
              <a:t> , </a:t>
            </a:r>
            <a:r>
              <a:rPr lang="en-US" dirty="0" err="1"/>
              <a:t>category_id</a:t>
            </a:r>
            <a:r>
              <a:rPr lang="en-US" dirty="0"/>
              <a:t> , brand , price </a:t>
            </a:r>
          </a:p>
          <a:p>
            <a:pPr marL="0" indent="0">
              <a:buNone/>
            </a:pPr>
            <a:r>
              <a:rPr lang="en-US" b="1" dirty="0"/>
              <a:t>2)Store – </a:t>
            </a:r>
            <a:r>
              <a:rPr lang="en-US" dirty="0" err="1"/>
              <a:t>store_id</a:t>
            </a:r>
            <a:r>
              <a:rPr lang="en-US" dirty="0"/>
              <a:t>, </a:t>
            </a:r>
            <a:r>
              <a:rPr lang="en-US" dirty="0" err="1"/>
              <a:t>store_name</a:t>
            </a:r>
            <a:r>
              <a:rPr lang="en-US" dirty="0"/>
              <a:t> , </a:t>
            </a:r>
            <a:r>
              <a:rPr lang="en-US" dirty="0" err="1"/>
              <a:t>region_id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3)Customer – </a:t>
            </a:r>
            <a:r>
              <a:rPr lang="en-US" dirty="0" err="1"/>
              <a:t>cust_id</a:t>
            </a:r>
            <a:r>
              <a:rPr lang="en-US" dirty="0"/>
              <a:t> , </a:t>
            </a:r>
            <a:r>
              <a:rPr lang="en-US" dirty="0" err="1"/>
              <a:t>age_group</a:t>
            </a:r>
            <a:r>
              <a:rPr lang="en-US" dirty="0"/>
              <a:t>, gender , </a:t>
            </a:r>
            <a:r>
              <a:rPr lang="en-US" dirty="0" err="1"/>
              <a:t>shopping_frequency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4) Time – </a:t>
            </a:r>
            <a:r>
              <a:rPr lang="en-US" dirty="0" err="1"/>
              <a:t>time_id</a:t>
            </a:r>
            <a:r>
              <a:rPr lang="en-US" dirty="0"/>
              <a:t> , </a:t>
            </a:r>
            <a:r>
              <a:rPr lang="en-US" dirty="0" err="1"/>
              <a:t>purchase_date</a:t>
            </a:r>
            <a:r>
              <a:rPr lang="en-US" dirty="0"/>
              <a:t> , month , quarter , year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Extended tables :</a:t>
            </a:r>
          </a:p>
          <a:p>
            <a:pPr marL="0" indent="0">
              <a:buNone/>
            </a:pPr>
            <a:r>
              <a:rPr lang="en-US" b="1" dirty="0"/>
              <a:t>1)Region – </a:t>
            </a:r>
            <a:r>
              <a:rPr lang="en-US" dirty="0" err="1"/>
              <a:t>region_id</a:t>
            </a:r>
            <a:r>
              <a:rPr lang="en-US" dirty="0"/>
              <a:t> , </a:t>
            </a:r>
            <a:r>
              <a:rPr lang="en-US" dirty="0" err="1"/>
              <a:t>region_name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2)</a:t>
            </a:r>
            <a:r>
              <a:rPr lang="en-US" b="1" dirty="0" err="1"/>
              <a:t>Product_category</a:t>
            </a:r>
            <a:r>
              <a:rPr lang="en-US" b="1" dirty="0"/>
              <a:t> – </a:t>
            </a:r>
            <a:r>
              <a:rPr lang="en-US" dirty="0" err="1"/>
              <a:t>category_id</a:t>
            </a:r>
            <a:r>
              <a:rPr lang="en-US" dirty="0"/>
              <a:t> , </a:t>
            </a:r>
            <a:r>
              <a:rPr lang="en-US" dirty="0" err="1"/>
              <a:t>category_name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Fact table :</a:t>
            </a:r>
          </a:p>
          <a:p>
            <a:pPr marL="0" indent="0">
              <a:buNone/>
            </a:pPr>
            <a:r>
              <a:rPr lang="en-US" b="1" dirty="0"/>
              <a:t>1)</a:t>
            </a:r>
            <a:r>
              <a:rPr lang="en-US" b="1" dirty="0" err="1"/>
              <a:t>Salesfact</a:t>
            </a:r>
            <a:r>
              <a:rPr lang="en-US" b="1" dirty="0"/>
              <a:t> – </a:t>
            </a:r>
            <a:r>
              <a:rPr lang="en-US" dirty="0" err="1"/>
              <a:t>sales_id</a:t>
            </a:r>
            <a:r>
              <a:rPr lang="en-US" dirty="0"/>
              <a:t> , </a:t>
            </a:r>
            <a:r>
              <a:rPr lang="en-US" dirty="0" err="1"/>
              <a:t>cust_id</a:t>
            </a:r>
            <a:r>
              <a:rPr lang="en-US" dirty="0"/>
              <a:t> , </a:t>
            </a:r>
            <a:r>
              <a:rPr lang="en-US" dirty="0" err="1"/>
              <a:t>product_id</a:t>
            </a:r>
            <a:r>
              <a:rPr lang="en-US" dirty="0"/>
              <a:t> , </a:t>
            </a:r>
            <a:r>
              <a:rPr lang="en-US" dirty="0" err="1"/>
              <a:t>time_id</a:t>
            </a:r>
            <a:r>
              <a:rPr lang="en-US" dirty="0"/>
              <a:t> , </a:t>
            </a:r>
            <a:r>
              <a:rPr lang="en-US" dirty="0" err="1"/>
              <a:t>store_id</a:t>
            </a:r>
            <a:r>
              <a:rPr lang="en-US" dirty="0"/>
              <a:t> , </a:t>
            </a:r>
            <a:r>
              <a:rPr lang="en-US" dirty="0" err="1"/>
              <a:t>total_spending,salesfact</a:t>
            </a:r>
            <a:r>
              <a:rPr lang="en-US" dirty="0"/>
              <a:t> count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785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05879-4E93-A2D1-A1DD-697751AD1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9178"/>
          </a:xfrm>
        </p:spPr>
        <p:txBody>
          <a:bodyPr>
            <a:normAutofit fontScale="90000"/>
          </a:bodyPr>
          <a:lstStyle/>
          <a:p>
            <a:r>
              <a:rPr lang="en-US" dirty="0"/>
              <a:t>Snow flake schema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941DF2-9931-9193-6CE5-505877881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6527" y="1135464"/>
            <a:ext cx="8500906" cy="553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095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FD9AD-0F81-7FC6-A366-097AC2DE8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28765"/>
          </a:xfrm>
        </p:spPr>
        <p:txBody>
          <a:bodyPr/>
          <a:lstStyle/>
          <a:p>
            <a:r>
              <a:rPr lang="en-US" b="1" dirty="0"/>
              <a:t>ABSTRACT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0AB35-F88C-1009-12C5-61AACEF04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99623"/>
            <a:ext cx="9905998" cy="379157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Analyzing</a:t>
            </a:r>
            <a:r>
              <a:rPr lang="en-I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customer purchasing </a:t>
            </a:r>
            <a:r>
              <a:rPr lang="en-IN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behavior</a:t>
            </a:r>
            <a:r>
              <a:rPr lang="en-I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is crucial for improving marketing strategies, product recommendations, and sales optimization. Manual analysis of vast online shopping data is inefficient and inaccurate. This project leverages data mining techniques using the </a:t>
            </a:r>
            <a:r>
              <a:rPr lang="en-IN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Orange tool</a:t>
            </a:r>
            <a:r>
              <a:rPr lang="en-I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to classify customers, identify shopping patterns, and predict trends. The insights will help businesses enhance </a:t>
            </a:r>
            <a:r>
              <a:rPr lang="en-IN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personalization, inventory management, and targeted marketing</a:t>
            </a:r>
            <a:r>
              <a:rPr lang="en-I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ensuring better decision-making and customer engagement.</a:t>
            </a:r>
          </a:p>
          <a:p>
            <a:pPr marL="0" indent="0" algn="just">
              <a:buNone/>
            </a:pP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4844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911F3-9F16-0C09-1FDA-4A5466911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Hierarchy used in snow flake schema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1043FD-FB6E-D37F-1E58-380D73D73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0272" y="1778000"/>
            <a:ext cx="8595360" cy="4351337"/>
          </a:xfrm>
        </p:spPr>
        <p:txBody>
          <a:bodyPr/>
          <a:lstStyle/>
          <a:p>
            <a:r>
              <a:rPr lang="en-US" sz="2400" b="1" dirty="0"/>
              <a:t>Roll up                                               Drill down                             </a:t>
            </a:r>
          </a:p>
          <a:p>
            <a:pPr marL="0" indent="0">
              <a:buNone/>
            </a:pPr>
            <a:r>
              <a:rPr lang="en-US" dirty="0"/>
              <a:t>   </a:t>
            </a:r>
            <a:endParaRPr lang="en-IN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E165433E-FD34-832E-C268-603741CEF1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721" y="2631439"/>
            <a:ext cx="2805735" cy="3482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82D577-9146-31FF-DC67-344E4CAFF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150" y="2776876"/>
            <a:ext cx="2137715" cy="320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63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1AF07-D1BE-35A3-4832-154F1B1C0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535"/>
            <a:ext cx="10515600" cy="532185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SNOW FLAKE SCHEMA-OLAP OPERATIONS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75400-77E2-CB6C-24AA-2BAA01585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046" y="680720"/>
            <a:ext cx="10720754" cy="6028744"/>
          </a:xfrm>
        </p:spPr>
        <p:txBody>
          <a:bodyPr>
            <a:normAutofit fontScale="92500" lnSpcReduction="20000"/>
          </a:bodyPr>
          <a:lstStyle/>
          <a:p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Roll-up: </a:t>
            </a:r>
            <a:endParaRPr lang="en-IN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(A)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What is the total spending and sales count grouped by store name, region name, product name, category ID, customer age group, year, and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quarter?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SELECT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{[Measures].[Total Spending], [Measures].[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salesfact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count]} ON COLUMNS,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NON EMPTY 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CROSSJOIN([Store].[Store Name].[Store Name].Members,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CROSSJOIN( [Store].[Region Name].[Region Name].Members,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CROSSJOIN(  [Product].[Product Name].[Product Name].Members,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CROSSJOIN{  [Product].[Category ID].[Category ID].Members,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CROSSJOIN( [Customer].[Age Group].[Age Group].Members,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CROSSJOIN([Time].[Year].[Year].Members,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[Time].[Quarter].[Quarter].Members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)   )</a:t>
            </a:r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)</a:t>
            </a:r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 )  ) ON ROWS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 [snow flake schema]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Execution Time:</a:t>
            </a: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3 </a:t>
            </a:r>
            <a:r>
              <a:rPr lang="en-US" sz="2000" spc="-1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ms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2171700" indent="0" algn="l">
              <a:lnSpc>
                <a:spcPct val="120000"/>
              </a:lnSpc>
              <a:spcBef>
                <a:spcPts val="370"/>
              </a:spcBef>
              <a:buNone/>
            </a:pPr>
            <a:endParaRPr lang="en-IN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B6C05C-4497-BEFE-9AB2-FBBACCA560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78"/>
          <a:stretch/>
        </p:blipFill>
        <p:spPr>
          <a:xfrm>
            <a:off x="7010400" y="2176194"/>
            <a:ext cx="3908432" cy="25056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7CACCA-EFDD-E5C2-B176-5354CF614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966" y="4966337"/>
            <a:ext cx="4099874" cy="145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85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C7F6D-59C2-4AC4-7084-D8A02A222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3675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F1B22-042F-551A-88F8-821984CA1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6228715"/>
          </a:xfrm>
        </p:spPr>
        <p:txBody>
          <a:bodyPr>
            <a:normAutofit lnSpcReduction="10000"/>
          </a:bodyPr>
          <a:lstStyle/>
          <a:p>
            <a:r>
              <a:rPr lang="en-IN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Drill Down </a:t>
            </a:r>
          </a:p>
          <a:p>
            <a:pPr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What is the total spending store name,  customer age group, year, and quarter?</a:t>
            </a:r>
            <a:r>
              <a:rPr lang="en-IN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IN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SELECT </a:t>
            </a:r>
          </a:p>
          <a:p>
            <a:pPr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[Measures].[Total Spending] ON COLUMNS,  </a:t>
            </a:r>
          </a:p>
          <a:p>
            <a:pPr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NON EMPTY</a:t>
            </a:r>
          </a:p>
          <a:p>
            <a:pPr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CROSSJOIN(</a:t>
            </a:r>
          </a:p>
          <a:p>
            <a:pPr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[Store].[Store Name].[Store Name].Members,</a:t>
            </a:r>
          </a:p>
          <a:p>
            <a:pPr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CROSSJOIN(</a:t>
            </a:r>
          </a:p>
          <a:p>
            <a:pPr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[Customer].[Age Group].[Age Group].Members,</a:t>
            </a:r>
          </a:p>
          <a:p>
            <a:pPr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CROSSJOIN( [Time].[Year].[Year].Members,</a:t>
            </a:r>
          </a:p>
          <a:p>
            <a:pPr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[Time].[Month].[Month].Members</a:t>
            </a:r>
          </a:p>
          <a:p>
            <a:pPr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) ) )    ON ROWS  </a:t>
            </a:r>
          </a:p>
          <a:p>
            <a:pPr marL="0" indent="0"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 [snow flake schema]</a:t>
            </a:r>
          </a:p>
          <a:p>
            <a:pPr marL="0" indent="0">
              <a:buNone/>
            </a:pPr>
            <a:r>
              <a:rPr lang="en-US" sz="1800" b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Execution Time:</a:t>
            </a:r>
            <a:r>
              <a:rPr lang="en-U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5 </a:t>
            </a:r>
            <a:r>
              <a:rPr lang="en-US" sz="1800" spc="-1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ms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A3F4E-A5CE-EB6E-AEF6-6AA9CE267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253" y="1706880"/>
            <a:ext cx="4682867" cy="43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70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166FE-E9F5-36B6-AAE1-2F8F15D50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838200" y="231494"/>
            <a:ext cx="10515600" cy="133632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56DB5-BFE1-A77E-0E99-2E85C07A8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005" y="590309"/>
            <a:ext cx="10515600" cy="5902565"/>
          </a:xfrm>
        </p:spPr>
        <p:txBody>
          <a:bodyPr>
            <a:normAutofit fontScale="85000" lnSpcReduction="20000"/>
          </a:bodyPr>
          <a:lstStyle/>
          <a:p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Slice: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Slice for Month = ”October”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(C)What is the total spending for October?</a:t>
            </a:r>
            <a:endParaRPr lang="en-IN" sz="20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SELECT 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[Measures].[Total Spending] ON COLUMNS  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 [snow flake schema]  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WHERE ([Time].[Month].[October])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2000" b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Execution Time:</a:t>
            </a: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 </a:t>
            </a:r>
            <a:r>
              <a:rPr lang="en-US" sz="2000" spc="-1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ms</a:t>
            </a:r>
            <a:endParaRPr lang="en-US" sz="2000" spc="-1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000" b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Dice:</a:t>
            </a: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algn="just">
              <a:buNone/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(D)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What is the total spending on electronics in 2024?</a:t>
            </a:r>
          </a:p>
          <a:p>
            <a:pPr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SELECT 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NON EMPTY [Store].[Region Name].MEMBERS ON ROWS,  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NON EMPTY [Time].[Year].[2024] ON COLUMNS  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 [snow flake schema]  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WHERE ([Measures].[Total Spending], [Product].[Category Name].[Electronics])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b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Execution Time:</a:t>
            </a:r>
            <a:r>
              <a:rPr lang="en-U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 </a:t>
            </a:r>
            <a:r>
              <a:rPr lang="en-US" sz="1800" spc="-1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ms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04183E-4F29-010F-08EE-40B35CAEF2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36" t="75717" r="47371" b="11818"/>
          <a:stretch/>
        </p:blipFill>
        <p:spPr bwMode="auto">
          <a:xfrm>
            <a:off x="6250330" y="1116569"/>
            <a:ext cx="3623900" cy="192988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E0124B-5323-2895-D8BF-1BC78ECE4C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32" t="59548" r="60523" b="29059"/>
          <a:stretch/>
        </p:blipFill>
        <p:spPr bwMode="auto">
          <a:xfrm>
            <a:off x="6794205" y="3964216"/>
            <a:ext cx="3623899" cy="12900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20549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89827-05C3-EF4F-52CB-71DD18898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FE1F4-E405-999D-5C6F-808E7E4A8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4319"/>
            <a:ext cx="10515600" cy="5042644"/>
          </a:xfrm>
        </p:spPr>
        <p:txBody>
          <a:bodyPr/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Pivot: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(E)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How does total spending vary across different stores?	</a:t>
            </a:r>
          </a:p>
          <a:p>
            <a:pPr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SELECT  [Time].[Year].MEMBERS ON COLUMNS,  </a:t>
            </a:r>
            <a:endParaRPr lang="en-IN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[Store].[Store Name].MEMBERS ON ROWS  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 [snow flake schema]  WHERE ([Measures].</a:t>
            </a:r>
          </a:p>
          <a:p>
            <a:pPr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[Total Spending])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Execution Time:</a:t>
            </a:r>
            <a:r>
              <a:rPr lang="en-U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3 </a:t>
            </a:r>
            <a:r>
              <a:rPr lang="en-US" sz="1800" spc="-1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ms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86FB79-9993-3811-80A1-D18F4C25DC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24" t="51194" r="10243"/>
          <a:stretch/>
        </p:blipFill>
        <p:spPr bwMode="auto">
          <a:xfrm>
            <a:off x="3021666" y="3602251"/>
            <a:ext cx="3799054" cy="28906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6D1037-AFE4-A3AE-C769-495AD9C36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719" y="1412111"/>
            <a:ext cx="4249163" cy="455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72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E6AA5-25AC-F1EA-D768-9930E50B6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71120"/>
            <a:ext cx="10466832" cy="741680"/>
          </a:xfrm>
        </p:spPr>
        <p:txBody>
          <a:bodyPr/>
          <a:lstStyle/>
          <a:p>
            <a:r>
              <a:rPr lang="en-US" dirty="0"/>
              <a:t>FACT CONSTELLATION SCHEMA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DCCAF-FF1B-5F9E-3109-C13A73CED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0" y="741680"/>
            <a:ext cx="9906000" cy="6045200"/>
          </a:xfrm>
        </p:spPr>
        <p:txBody>
          <a:bodyPr/>
          <a:lstStyle/>
          <a:p>
            <a:r>
              <a:rPr lang="en-US" dirty="0"/>
              <a:t>I have created 4 dimension tables and 2 extended tables and 2 fact tables</a:t>
            </a:r>
          </a:p>
          <a:p>
            <a:r>
              <a:rPr lang="en-US" dirty="0"/>
              <a:t>The four dimension tables with attributes and fact table with attributes are below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Dimension tables :</a:t>
            </a:r>
          </a:p>
          <a:p>
            <a:pPr marL="0" indent="0">
              <a:buNone/>
            </a:pPr>
            <a:r>
              <a:rPr lang="en-US" b="1" dirty="0"/>
              <a:t>1)Product – </a:t>
            </a:r>
            <a:r>
              <a:rPr lang="en-US" dirty="0" err="1"/>
              <a:t>product_id</a:t>
            </a:r>
            <a:r>
              <a:rPr lang="en-US" dirty="0"/>
              <a:t> , </a:t>
            </a:r>
            <a:r>
              <a:rPr lang="en-US" dirty="0" err="1"/>
              <a:t>product_name</a:t>
            </a:r>
            <a:r>
              <a:rPr lang="en-US" dirty="0"/>
              <a:t> , </a:t>
            </a:r>
            <a:r>
              <a:rPr lang="en-US" dirty="0" err="1"/>
              <a:t>category_id</a:t>
            </a:r>
            <a:r>
              <a:rPr lang="en-US" dirty="0"/>
              <a:t> , brand , price </a:t>
            </a:r>
          </a:p>
          <a:p>
            <a:pPr marL="0" indent="0">
              <a:buNone/>
            </a:pPr>
            <a:r>
              <a:rPr lang="en-US" b="1" dirty="0"/>
              <a:t>2)Store – </a:t>
            </a:r>
            <a:r>
              <a:rPr lang="en-US" dirty="0" err="1"/>
              <a:t>store_id</a:t>
            </a:r>
            <a:r>
              <a:rPr lang="en-US" dirty="0"/>
              <a:t>, </a:t>
            </a:r>
            <a:r>
              <a:rPr lang="en-US" dirty="0" err="1"/>
              <a:t>store_name</a:t>
            </a:r>
            <a:r>
              <a:rPr lang="en-US" dirty="0"/>
              <a:t> , </a:t>
            </a:r>
            <a:r>
              <a:rPr lang="en-US" dirty="0" err="1"/>
              <a:t>region_id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3)Customer – </a:t>
            </a:r>
            <a:r>
              <a:rPr lang="en-US" dirty="0" err="1"/>
              <a:t>cust_id</a:t>
            </a:r>
            <a:r>
              <a:rPr lang="en-US" dirty="0"/>
              <a:t> , </a:t>
            </a:r>
            <a:r>
              <a:rPr lang="en-US" dirty="0" err="1"/>
              <a:t>age_group</a:t>
            </a:r>
            <a:r>
              <a:rPr lang="en-US" dirty="0"/>
              <a:t>, gender , </a:t>
            </a:r>
            <a:r>
              <a:rPr lang="en-US" dirty="0" err="1"/>
              <a:t>shopping_frequency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4) Time – </a:t>
            </a:r>
            <a:r>
              <a:rPr lang="en-US" dirty="0" err="1"/>
              <a:t>time_id</a:t>
            </a:r>
            <a:r>
              <a:rPr lang="en-US" dirty="0"/>
              <a:t> , </a:t>
            </a:r>
            <a:r>
              <a:rPr lang="en-US" dirty="0" err="1"/>
              <a:t>purchase_date</a:t>
            </a:r>
            <a:r>
              <a:rPr lang="en-US" dirty="0"/>
              <a:t> , month , quarter , year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Extended tables :</a:t>
            </a:r>
          </a:p>
          <a:p>
            <a:pPr marL="0" indent="0">
              <a:buNone/>
            </a:pPr>
            <a:r>
              <a:rPr lang="en-US" b="1" dirty="0"/>
              <a:t>1)Region – </a:t>
            </a:r>
            <a:r>
              <a:rPr lang="en-US" dirty="0" err="1"/>
              <a:t>region_id</a:t>
            </a:r>
            <a:r>
              <a:rPr lang="en-US" dirty="0"/>
              <a:t> , </a:t>
            </a:r>
            <a:r>
              <a:rPr lang="en-US" dirty="0" err="1"/>
              <a:t>region_name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2)</a:t>
            </a:r>
            <a:r>
              <a:rPr lang="en-US" b="1" dirty="0" err="1"/>
              <a:t>Product_category</a:t>
            </a:r>
            <a:r>
              <a:rPr lang="en-US" b="1" dirty="0"/>
              <a:t> – </a:t>
            </a:r>
            <a:r>
              <a:rPr lang="en-US" dirty="0" err="1"/>
              <a:t>category_id</a:t>
            </a:r>
            <a:r>
              <a:rPr lang="en-US" dirty="0"/>
              <a:t> , </a:t>
            </a:r>
            <a:r>
              <a:rPr lang="en-US" dirty="0" err="1"/>
              <a:t>category_name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Fact table :</a:t>
            </a:r>
          </a:p>
          <a:p>
            <a:pPr marL="0" indent="0">
              <a:buNone/>
            </a:pPr>
            <a:r>
              <a:rPr lang="en-US" b="1" dirty="0"/>
              <a:t>1)</a:t>
            </a:r>
            <a:r>
              <a:rPr lang="en-US" b="1" dirty="0" err="1"/>
              <a:t>Salesfact</a:t>
            </a:r>
            <a:r>
              <a:rPr lang="en-US" b="1" dirty="0"/>
              <a:t> – </a:t>
            </a:r>
            <a:r>
              <a:rPr lang="en-US" dirty="0" err="1"/>
              <a:t>sales_id</a:t>
            </a:r>
            <a:r>
              <a:rPr lang="en-US" dirty="0"/>
              <a:t> , </a:t>
            </a:r>
            <a:r>
              <a:rPr lang="en-US" dirty="0" err="1"/>
              <a:t>cust_id</a:t>
            </a:r>
            <a:r>
              <a:rPr lang="en-US" dirty="0"/>
              <a:t> , </a:t>
            </a:r>
            <a:r>
              <a:rPr lang="en-US" dirty="0" err="1"/>
              <a:t>product_id</a:t>
            </a:r>
            <a:r>
              <a:rPr lang="en-US" dirty="0"/>
              <a:t> , </a:t>
            </a:r>
            <a:r>
              <a:rPr lang="en-US" dirty="0" err="1"/>
              <a:t>time_id</a:t>
            </a:r>
            <a:r>
              <a:rPr lang="en-US" dirty="0"/>
              <a:t> , </a:t>
            </a:r>
            <a:r>
              <a:rPr lang="en-US" dirty="0" err="1"/>
              <a:t>store_id</a:t>
            </a:r>
            <a:r>
              <a:rPr lang="en-US" dirty="0"/>
              <a:t> , </a:t>
            </a:r>
            <a:r>
              <a:rPr lang="en-US" dirty="0" err="1"/>
              <a:t>total_spending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2)</a:t>
            </a:r>
            <a:r>
              <a:rPr lang="en-US" b="1" dirty="0" err="1"/>
              <a:t>Orderfact</a:t>
            </a:r>
            <a:r>
              <a:rPr lang="en-US" b="1" dirty="0"/>
              <a:t> </a:t>
            </a:r>
            <a:r>
              <a:rPr lang="en-US" dirty="0"/>
              <a:t>– </a:t>
            </a:r>
            <a:r>
              <a:rPr lang="en-US" dirty="0" err="1"/>
              <a:t>order_id</a:t>
            </a:r>
            <a:r>
              <a:rPr lang="en-US" dirty="0"/>
              <a:t> , </a:t>
            </a:r>
            <a:r>
              <a:rPr lang="en-US" dirty="0" err="1"/>
              <a:t>product_id</a:t>
            </a:r>
            <a:r>
              <a:rPr lang="en-US" dirty="0"/>
              <a:t> , </a:t>
            </a:r>
            <a:r>
              <a:rPr lang="en-US" dirty="0" err="1"/>
              <a:t>store_id</a:t>
            </a:r>
            <a:r>
              <a:rPr lang="en-US" dirty="0"/>
              <a:t> , </a:t>
            </a:r>
            <a:r>
              <a:rPr lang="en-US" dirty="0" err="1"/>
              <a:t>time_id</a:t>
            </a:r>
            <a:r>
              <a:rPr lang="en-US" dirty="0"/>
              <a:t> , </a:t>
            </a:r>
            <a:r>
              <a:rPr lang="en-US" dirty="0" err="1"/>
              <a:t>order_quantity</a:t>
            </a:r>
            <a:r>
              <a:rPr lang="en-US" dirty="0"/>
              <a:t> , </a:t>
            </a:r>
            <a:r>
              <a:rPr lang="en-US" dirty="0" err="1"/>
              <a:t>order_cost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4815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8B5A5-5CEC-AB2A-6653-E98F1206F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920" y="-81914"/>
            <a:ext cx="10515600" cy="1000688"/>
          </a:xfrm>
        </p:spPr>
        <p:txBody>
          <a:bodyPr/>
          <a:lstStyle/>
          <a:p>
            <a:r>
              <a:rPr lang="en-US" dirty="0"/>
              <a:t>FACT CONSTELLATION SCHEMA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6BDA08-93F7-8CF6-9148-A963A3492F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9921" y="1107440"/>
            <a:ext cx="7172960" cy="536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572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59653-927F-E416-D3A1-2BD24059D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FACT CONSTELLATION-OLAP OPERATIONS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C2835-E61A-FD5C-DF06-8BAEDC63B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R="2171700" algn="just">
              <a:lnSpc>
                <a:spcPct val="120000"/>
              </a:lnSpc>
              <a:spcBef>
                <a:spcPts val="370"/>
              </a:spcBef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Roll-up: </a:t>
            </a:r>
          </a:p>
          <a:p>
            <a:pPr marR="2171700" algn="just">
              <a:lnSpc>
                <a:spcPct val="120000"/>
              </a:lnSpc>
              <a:spcBef>
                <a:spcPts val="370"/>
              </a:spcBef>
            </a:pPr>
            <a:r>
              <a:rPr lang="en-US" sz="2000" b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(A</a:t>
            </a: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 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What is the total spending in different regions?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SELECT 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[Measures].[Total Spending] ON COLUMNS,  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[Store].[Region Name].MEMBERS ON ROWS  </a:t>
            </a:r>
            <a:endParaRPr lang="en-IN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 [fact constellation schema]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2171700" algn="just">
              <a:lnSpc>
                <a:spcPct val="120000"/>
              </a:lnSpc>
              <a:spcBef>
                <a:spcPts val="370"/>
              </a:spcBef>
            </a:pPr>
            <a:r>
              <a:rPr lang="en-US" sz="2000" b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Execution Time:</a:t>
            </a: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5 </a:t>
            </a:r>
            <a:r>
              <a:rPr lang="en-US" sz="2000" spc="-1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ms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2171700" algn="just">
              <a:lnSpc>
                <a:spcPct val="120000"/>
              </a:lnSpc>
              <a:spcBef>
                <a:spcPts val="370"/>
              </a:spcBef>
            </a:pPr>
            <a:endParaRPr lang="en-IN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DD9F2-DC24-2ABB-1C67-213523D106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21" t="52260" r="38125" b="-920"/>
          <a:stretch/>
        </p:blipFill>
        <p:spPr bwMode="auto">
          <a:xfrm>
            <a:off x="7286198" y="1691322"/>
            <a:ext cx="3379808" cy="33523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5935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8FB2B-EE8B-5A1A-C3D4-EDF1C50E0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4551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1224B-150B-353A-C7DA-4EC49A975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0780"/>
            <a:ext cx="10515600" cy="5436183"/>
          </a:xfrm>
        </p:spPr>
        <p:txBody>
          <a:bodyPr>
            <a:normAutofit fontScale="77500" lnSpcReduction="20000"/>
          </a:bodyPr>
          <a:lstStyle/>
          <a:p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Drill Down: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(B) What is the total spending for each product?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SELECT 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[Measures].[Total Spending] ON COLUMNS,  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[Product].[Product Name].MEMBERS ON ROWS  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 [fact constellation schema]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Execution Time:</a:t>
            </a: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5 </a:t>
            </a:r>
            <a:r>
              <a:rPr lang="en-US" sz="2000" spc="-1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ms</a:t>
            </a:r>
            <a:endParaRPr lang="en-US" sz="2000" spc="-1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Slice: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Slice for Year = ”2023”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(C)  What is the total spending for the year 2023?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SELECT 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[Measures].[Total Spending] ON COLUMNS  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 [fact constellation schema]  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WHERE ([Time].[Year].[2023])</a:t>
            </a:r>
            <a:endParaRPr lang="en-IN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2000" b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Execution Time:</a:t>
            </a: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 </a:t>
            </a:r>
            <a:r>
              <a:rPr lang="en-US" sz="2000" spc="-1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ms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D9DD8D-C09D-4E82-A611-B5E18F40F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197" y="879676"/>
            <a:ext cx="2939710" cy="35741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EE7C2A-91E1-4F79-600F-21F734442A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66" t="80743" r="44676" b="3059"/>
          <a:stretch/>
        </p:blipFill>
        <p:spPr bwMode="auto">
          <a:xfrm>
            <a:off x="6972754" y="4771754"/>
            <a:ext cx="2136341" cy="13454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267874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52618-8AC6-86A5-1F52-AD1013738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21953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35B95-903C-44F1-1691-840D43F1F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1251"/>
            <a:ext cx="10515600" cy="5285712"/>
          </a:xfrm>
        </p:spPr>
        <p:txBody>
          <a:bodyPr/>
          <a:lstStyle/>
          <a:p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Dice:</a:t>
            </a:r>
            <a:endParaRPr lang="en-IN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(D)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Which regions contribute  to clothing spending in 2024?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SELECT 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[Measures].[Total Spending] ON COLUMNS,  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[Store].[Region Name].MEMBERS ON ROWS  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 [fact constellation schema]  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WHERE ([Time].[Year].[2024], [Product].[Category Name].</a:t>
            </a:r>
          </a:p>
          <a:p>
            <a:pPr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[Clothing])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2000" b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Execution Time:</a:t>
            </a: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 </a:t>
            </a:r>
            <a:r>
              <a:rPr lang="en-US" sz="2000" spc="-1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ms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30936B-DFBD-C18C-5679-69E2507148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31" t="49541" r="45180" b="-985"/>
          <a:stretch/>
        </p:blipFill>
        <p:spPr bwMode="auto">
          <a:xfrm>
            <a:off x="7731220" y="1742771"/>
            <a:ext cx="2975361" cy="42239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98288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B181D-AD00-C02F-AA27-C5B208B21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819945"/>
          </a:xfrm>
        </p:spPr>
        <p:txBody>
          <a:bodyPr/>
          <a:lstStyle/>
          <a:p>
            <a:r>
              <a:rPr lang="en-US" dirty="0"/>
              <a:t>REQUIREMENTS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B7A575-E582-E0A4-F411-1A72DB50F8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IN" sz="2000" b="1" dirty="0"/>
              <a:t>Software Requirements:</a:t>
            </a:r>
          </a:p>
          <a:p>
            <a:r>
              <a:rPr lang="en-IN" b="1" dirty="0"/>
              <a:t>Orange Data Mining Tool:</a:t>
            </a:r>
            <a:r>
              <a:rPr lang="en-US" dirty="0" err="1"/>
              <a:t>isual</a:t>
            </a:r>
            <a:r>
              <a:rPr lang="en-US" dirty="0"/>
              <a:t> data analysis and modeling (version 3.x recommended)</a:t>
            </a:r>
            <a:endParaRPr lang="en-IN" dirty="0"/>
          </a:p>
          <a:p>
            <a:r>
              <a:rPr lang="en-IN" b="1" dirty="0"/>
              <a:t>Microsoft SSMS:</a:t>
            </a:r>
            <a:r>
              <a:rPr lang="en-US" dirty="0"/>
              <a:t>Managing and querying relational databases (SQL Server)</a:t>
            </a:r>
            <a:endParaRPr lang="en-IN" dirty="0"/>
          </a:p>
          <a:p>
            <a:r>
              <a:rPr lang="en-IN" b="1" dirty="0" err="1"/>
              <a:t>MicrosoftVisualStudio</a:t>
            </a:r>
            <a:r>
              <a:rPr lang="en-IN" b="1" dirty="0"/>
              <a:t>:</a:t>
            </a:r>
            <a:r>
              <a:rPr lang="en-US" dirty="0"/>
              <a:t>Development and integration environment for coding</a:t>
            </a:r>
          </a:p>
          <a:p>
            <a:r>
              <a:rPr lang="en-IN" b="1" dirty="0"/>
              <a:t>Microsoft Excel / CSV Tool</a:t>
            </a:r>
            <a:r>
              <a:rPr lang="en-US" b="1" dirty="0"/>
              <a:t>:</a:t>
            </a:r>
            <a:r>
              <a:rPr lang="en-US" dirty="0"/>
              <a:t>For dataset formatting and conversion</a:t>
            </a:r>
            <a:endParaRPr lang="en-IN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D692A3C-495D-076A-DDB3-94A2DC0D3DC1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1261872" y="1711537"/>
            <a:ext cx="4480560" cy="4585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IN" sz="2000" b="1" dirty="0"/>
              <a:t>Hardware Requirements: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IN" sz="2000" b="1" dirty="0"/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Processor: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Intel i7 or higher (recommended: i5/i7 for faster performance)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RAM: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Minimum 4 GB (recommended: 8 GB or higher for handling larger datasets)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Hard Disk: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At least 1 GB of free space for Orange and dataset storage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Display: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Minimum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1024x768 resolution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Operating System: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Windows 10 or higher / macOS / Linux (64-bit)</a:t>
            </a:r>
          </a:p>
        </p:txBody>
      </p:sp>
    </p:spTree>
    <p:extLst>
      <p:ext uri="{BB962C8B-B14F-4D97-AF65-F5344CB8AC3E}">
        <p14:creationId xmlns:p14="http://schemas.microsoft.com/office/powerpoint/2010/main" val="18550585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14A9D-002B-7D04-2245-D3394DB5D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45103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3F432-9AF5-6225-7C71-2E13A9B82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0228"/>
            <a:ext cx="10515600" cy="5366735"/>
          </a:xfrm>
        </p:spPr>
        <p:txBody>
          <a:bodyPr/>
          <a:lstStyle/>
          <a:p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Pivot: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(E)  How does total spending vary across different regions and years?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Query: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SELECT  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[Time].[Year].MEMBERS ON COLUMNS,  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[Store].[Region Name].MEMBERS ON ROWS  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 [fact constellation schema]  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WHERE ([Measures].[Total Spending])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000" b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Execution Time:</a:t>
            </a: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3 </a:t>
            </a:r>
            <a:r>
              <a:rPr lang="en-US" sz="2000" spc="-1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ms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171DB-589D-7522-74D4-38FB3A1771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26" t="47641" r="31372" b="778"/>
          <a:stretch/>
        </p:blipFill>
        <p:spPr bwMode="auto">
          <a:xfrm>
            <a:off x="6294215" y="1929502"/>
            <a:ext cx="4366067" cy="44024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30493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96437-7D71-8110-370C-4DA649D2E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0217"/>
          </a:xfrm>
        </p:spPr>
        <p:txBody>
          <a:bodyPr>
            <a:normAutofit/>
          </a:bodyPr>
          <a:lstStyle/>
          <a:p>
            <a:r>
              <a:rPr lang="en-US" b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Perform Data Mining on the Dataset</a:t>
            </a:r>
            <a:endParaRPr lang="en-IN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69C57A2-88AF-B2E1-B049-D244DC37E4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103" t="13350" r="24185" b="20119"/>
          <a:stretch/>
        </p:blipFill>
        <p:spPr bwMode="auto">
          <a:xfrm>
            <a:off x="1557495" y="1215342"/>
            <a:ext cx="8058382" cy="56146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268395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C3CEF-2F82-6DD9-0687-5E539D40F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10379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07ECA-DDCA-3B41-9D39-C055435E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5504"/>
            <a:ext cx="10515600" cy="5401459"/>
          </a:xfrm>
        </p:spPr>
        <p:txBody>
          <a:bodyPr>
            <a:normAutofit/>
          </a:bodyPr>
          <a:lstStyle/>
          <a:p>
            <a:r>
              <a:rPr lang="en-US" sz="2000" dirty="0"/>
              <a:t>We applied normalization as preprocessing technique</a:t>
            </a:r>
          </a:p>
          <a:p>
            <a:r>
              <a:rPr lang="en-US" sz="2000" dirty="0"/>
              <a:t>To check which model is </a:t>
            </a:r>
            <a:r>
              <a:rPr lang="en-US" sz="2000" dirty="0" err="1"/>
              <a:t>best,we</a:t>
            </a:r>
            <a:r>
              <a:rPr lang="en-US" sz="2000" dirty="0"/>
              <a:t> use test score to decide</a:t>
            </a:r>
          </a:p>
          <a:p>
            <a:pPr marL="0" indent="0">
              <a:buNone/>
            </a:pPr>
            <a:r>
              <a:rPr lang="en-US" sz="2000" dirty="0"/>
              <a:t>   Without preprocessing                                                With preprocessing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GRADIENT BOOSTING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F3D72-A462-C679-EC1D-AE38C1E008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92" t="3121" r="63765" b="72284"/>
          <a:stretch/>
        </p:blipFill>
        <p:spPr bwMode="auto">
          <a:xfrm>
            <a:off x="988925" y="2492739"/>
            <a:ext cx="4248807" cy="26811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12D5DE-D8BE-56AF-0843-EC80AD4BD3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23" t="3768" r="64644" b="61996"/>
          <a:stretch/>
        </p:blipFill>
        <p:spPr bwMode="auto">
          <a:xfrm>
            <a:off x="6209880" y="2362111"/>
            <a:ext cx="3818245" cy="3023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6082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CFA8D-1750-2A52-1337-0D6A372C3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888" y="154913"/>
            <a:ext cx="10515600" cy="1014130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EVALUATION METRICS ….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38336-F77B-81D0-8ECE-7A3DF82BB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9043"/>
            <a:ext cx="10515600" cy="4857448"/>
          </a:xfrm>
        </p:spPr>
        <p:txBody>
          <a:bodyPr/>
          <a:lstStyle/>
          <a:p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Confusion Matrix(Without preprocessing)                                          With preprocessing</a:t>
            </a:r>
          </a:p>
          <a:p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By this we can say that preprocessing is most important</a:t>
            </a:r>
          </a:p>
          <a:p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36BA99-AC9D-B55E-FCAC-67B0FDBAF3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31" t="27127" r="26606" b="43051"/>
          <a:stretch/>
        </p:blipFill>
        <p:spPr bwMode="auto">
          <a:xfrm>
            <a:off x="670550" y="1702307"/>
            <a:ext cx="4743620" cy="31711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22CB41-69AE-764A-8B75-82FAA9E35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888" y="1702306"/>
            <a:ext cx="4810338" cy="303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862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F0A92-57ED-B198-D470-5DFF8C788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871" y="0"/>
            <a:ext cx="9889641" cy="904352"/>
          </a:xfrm>
        </p:spPr>
        <p:txBody>
          <a:bodyPr>
            <a:normAutofit/>
          </a:bodyPr>
          <a:lstStyle/>
          <a:p>
            <a:r>
              <a:rPr lang="en-IN" sz="4000" dirty="0"/>
              <a:t>OVERALL WORKFLOW …..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8DE01-107D-3619-CA06-1DBE507AC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463BC6-CEAC-44C0-C952-1889D6018E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81" t="2976" r="-12779" b="4989"/>
          <a:stretch/>
        </p:blipFill>
        <p:spPr bwMode="auto">
          <a:xfrm>
            <a:off x="874207" y="1093019"/>
            <a:ext cx="11317793" cy="54959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504358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A3B75-03C5-A94E-E84B-AE57A1BEB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709414"/>
          </a:xfrm>
        </p:spPr>
        <p:txBody>
          <a:bodyPr/>
          <a:lstStyle/>
          <a:p>
            <a:r>
              <a:rPr lang="en-US" dirty="0"/>
              <a:t>Bar plot –Analysis…..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E23C6C-C3A7-6326-88DC-4BB8915A1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3497" y="1253331"/>
            <a:ext cx="9438045" cy="5238909"/>
          </a:xfrm>
        </p:spPr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C7A8B7-7636-E2E0-3760-166881374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1169914"/>
            <a:ext cx="9128124" cy="505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476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CEF13-1F61-90C5-4DD6-00F5A258E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85" y="196770"/>
            <a:ext cx="10398927" cy="682906"/>
          </a:xfrm>
        </p:spPr>
        <p:txBody>
          <a:bodyPr>
            <a:normAutofit fontScale="90000"/>
          </a:bodyPr>
          <a:lstStyle/>
          <a:p>
            <a:r>
              <a:rPr lang="en-US" dirty="0"/>
              <a:t>Findings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2381B5-8D24-CD59-AE76-E898E5B0D8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6287" t="10905" r="15333" b="17274"/>
          <a:stretch/>
        </p:blipFill>
        <p:spPr>
          <a:xfrm>
            <a:off x="740780" y="1018572"/>
            <a:ext cx="10213731" cy="5473668"/>
          </a:xfrm>
        </p:spPr>
      </p:pic>
    </p:spTree>
    <p:extLst>
      <p:ext uri="{BB962C8B-B14F-4D97-AF65-F5344CB8AC3E}">
        <p14:creationId xmlns:p14="http://schemas.microsoft.com/office/powerpoint/2010/main" val="15197981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AF5E9-4B22-EC17-FBFA-FA8E5FDEB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297431"/>
          </a:xfrm>
        </p:spPr>
        <p:txBody>
          <a:bodyPr>
            <a:normAutofit fontScale="90000"/>
          </a:bodyPr>
          <a:lstStyle/>
          <a:p>
            <a:r>
              <a:rPr lang="en-IN" dirty="0"/>
              <a:t>Predictions…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CD2AB8-E49C-D3D4-BF7D-FC7757B08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442" y="840042"/>
            <a:ext cx="9824910" cy="600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223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22D87-14F8-714B-B8E3-D5A092E4C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0808" y="783771"/>
            <a:ext cx="9418320" cy="3192864"/>
          </a:xfrm>
        </p:spPr>
        <p:txBody>
          <a:bodyPr>
            <a:normAutofit/>
          </a:bodyPr>
          <a:lstStyle/>
          <a:p>
            <a:pPr algn="just"/>
            <a:r>
              <a:rPr lang="en-US" sz="5400" dirty="0"/>
              <a:t>"Predictive Modeling and Regression Analysis on the Servo Dataset Using Orange”</a:t>
            </a:r>
            <a:endParaRPr lang="en-IN" sz="54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2B5CB2-40DD-8F5C-D102-D3CDBC42AF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PART-B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052114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29779-2A6C-B0BA-3A6F-D219162A0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817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Dataset ….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F018E-FB3B-886E-5ED2-F8D35D0B5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0618"/>
            <a:ext cx="10515600" cy="4996345"/>
          </a:xfrm>
        </p:spPr>
        <p:txBody>
          <a:bodyPr/>
          <a:lstStyle/>
          <a:p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dataset contains information on 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servo system performance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with multiple records capturing servo motor characteristics and control settings. It includes features like 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motor type, screw type, proportional gain, and velocity gain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which influence the 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response time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(target variable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). 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349624-9009-A6C3-3E3D-161EDFF3AE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08" t="16227" r="24679" b="22686"/>
          <a:stretch/>
        </p:blipFill>
        <p:spPr bwMode="auto">
          <a:xfrm>
            <a:off x="1527858" y="2395959"/>
            <a:ext cx="8495818" cy="42895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71849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804F1-0630-77C7-922B-956E3BB95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780" y="226087"/>
            <a:ext cx="9905998" cy="716782"/>
          </a:xfrm>
        </p:spPr>
        <p:txBody>
          <a:bodyPr>
            <a:normAutofit/>
          </a:bodyPr>
          <a:lstStyle/>
          <a:p>
            <a:r>
              <a:rPr lang="en-US" b="1" dirty="0"/>
              <a:t>Dataset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5225B-DF22-F340-0122-1805D0053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563" y="1326382"/>
            <a:ext cx="10514848" cy="530553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b="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Dataset is collected Using Google Forms</a:t>
            </a:r>
          </a:p>
          <a:p>
            <a:pPr marL="0" indent="0">
              <a:buNone/>
            </a:pPr>
            <a:r>
              <a:rPr lang="en-US" sz="24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Google form link- </a:t>
            </a:r>
            <a:r>
              <a:rPr lang="en-US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Online Shopping Preferences &amp; Experience</a:t>
            </a:r>
            <a:endParaRPr lang="en-IN" sz="2400" b="0" spc="-1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925EC2-6FE8-6296-B974-986C432093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87" t="4807" r="2239"/>
          <a:stretch/>
        </p:blipFill>
        <p:spPr>
          <a:xfrm>
            <a:off x="834014" y="842385"/>
            <a:ext cx="10008158" cy="430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4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D40F3-14F5-50D8-A4B8-5D1C74EC7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5493"/>
          </a:xfrm>
        </p:spPr>
        <p:txBody>
          <a:bodyPr>
            <a:normAutofit/>
          </a:bodyPr>
          <a:lstStyle/>
          <a:p>
            <a:r>
              <a:rPr lang="en-US" b="1" dirty="0"/>
              <a:t>Preprocessing of Dataset….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FC6B6-2D7C-7D56-54DD-45AF3A5BB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0618"/>
            <a:ext cx="10515600" cy="4996345"/>
          </a:xfrm>
        </p:spPr>
        <p:txBody>
          <a:bodyPr/>
          <a:lstStyle/>
          <a:p>
            <a:r>
              <a:rPr lang="en-US" dirty="0"/>
              <a:t>We have 2 </a:t>
            </a:r>
            <a:r>
              <a:rPr lang="en-US" dirty="0" err="1"/>
              <a:t>preproceesing</a:t>
            </a:r>
            <a:r>
              <a:rPr lang="en-US" dirty="0"/>
              <a:t> techniques</a:t>
            </a:r>
          </a:p>
          <a:p>
            <a:pPr marL="514350" indent="-514350">
              <a:buAutoNum type="arabicParenR"/>
            </a:pPr>
            <a:r>
              <a:rPr lang="en-US" dirty="0"/>
              <a:t>Normalize features to  [0,1]</a:t>
            </a:r>
          </a:p>
          <a:p>
            <a:pPr marL="514350" indent="-514350">
              <a:buAutoNum type="arabicParenR"/>
            </a:pPr>
            <a:r>
              <a:rPr lang="en-US" dirty="0" err="1"/>
              <a:t>Continuze</a:t>
            </a:r>
            <a:r>
              <a:rPr lang="en-US" dirty="0"/>
              <a:t>  –one feature per value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099C9A-27BC-AA23-35D3-EB730277D2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518"/>
          <a:stretch/>
        </p:blipFill>
        <p:spPr>
          <a:xfrm>
            <a:off x="838200" y="2506662"/>
            <a:ext cx="98331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952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11C9-3F0F-4A8E-B24E-FDBE3EBAB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304" y="-248333"/>
            <a:ext cx="10515600" cy="1325563"/>
          </a:xfrm>
        </p:spPr>
        <p:txBody>
          <a:bodyPr/>
          <a:lstStyle/>
          <a:p>
            <a:r>
              <a:rPr lang="en-US" b="1" dirty="0"/>
              <a:t>After preprocessing</a:t>
            </a:r>
            <a:endParaRPr lang="en-IN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C8B361-B1F3-E583-2EA7-6714869BED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3772" y="1189911"/>
            <a:ext cx="10008158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0476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37F7F-42D0-A18E-ACF8-F3B3A7E8F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838200" y="277792"/>
            <a:ext cx="10515600" cy="87333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D58324-739F-340F-8223-5D928C06F7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831" y="105136"/>
            <a:ext cx="9846982" cy="18240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5E7A8C-E124-974F-F5A1-A1C34C2F0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12" y="1862659"/>
            <a:ext cx="9939770" cy="445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16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2DEB3-1437-4E3F-72AD-4FAEA2C0C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IN" dirty="0"/>
              <a:t>TEST AND SCORE VALUES…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77EF9-DD2B-971D-251E-317B36DCB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5504"/>
            <a:ext cx="10515600" cy="5401459"/>
          </a:xfrm>
        </p:spPr>
        <p:txBody>
          <a:bodyPr>
            <a:normAutofit/>
          </a:bodyPr>
          <a:lstStyle/>
          <a:p>
            <a:r>
              <a:rPr lang="en-US" dirty="0"/>
              <a:t>After all the </a:t>
            </a:r>
            <a:r>
              <a:rPr lang="en-US" dirty="0" err="1"/>
              <a:t>observations,we</a:t>
            </a:r>
            <a:r>
              <a:rPr lang="en-US" dirty="0"/>
              <a:t> </a:t>
            </a:r>
            <a:r>
              <a:rPr lang="en-US" dirty="0" err="1"/>
              <a:t>chosed</a:t>
            </a:r>
            <a:r>
              <a:rPr lang="en-US" dirty="0"/>
              <a:t> best model-Gradient Boosting</a:t>
            </a:r>
          </a:p>
          <a:p>
            <a:r>
              <a:rPr lang="en-US" dirty="0"/>
              <a:t>Before Preprocessing                                                            After preprocessing</a:t>
            </a:r>
          </a:p>
          <a:p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342900" lvl="0" indent="-342900" algn="just"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KNN: 0.400(Decreased)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Linear Regression: 0.485(Decreased)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Gradient Boosting: 0.936 (Increased)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SVM: 0.297(Increased)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Random Forest: 0.919 (Increased)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0F2906-9490-C493-1FBE-845BC83573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785" t="4379" b="29907"/>
          <a:stretch/>
        </p:blipFill>
        <p:spPr>
          <a:xfrm>
            <a:off x="1137370" y="1565381"/>
            <a:ext cx="4330323" cy="21991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3070F4-9F38-2DE8-D344-C770B04FE7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824" t="13768" r="15397" b="23507"/>
          <a:stretch/>
        </p:blipFill>
        <p:spPr>
          <a:xfrm>
            <a:off x="6724309" y="1565381"/>
            <a:ext cx="3854369" cy="212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893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29781-67C7-311D-5526-5D5B81C6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18" y="120580"/>
            <a:ext cx="10452094" cy="643095"/>
          </a:xfrm>
        </p:spPr>
        <p:txBody>
          <a:bodyPr>
            <a:normAutofit fontScale="90000"/>
          </a:bodyPr>
          <a:lstStyle/>
          <a:p>
            <a:r>
              <a:rPr lang="en-IN" dirty="0"/>
              <a:t>OVERALL WORKFLOW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562CEC9-1145-8BB7-F42C-AFE4A1F9AB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601" y="864159"/>
            <a:ext cx="10702527" cy="574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0620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DFFF9-75CD-721E-41CD-9D52A8BDD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212" y="-283057"/>
            <a:ext cx="10515600" cy="1325563"/>
          </a:xfrm>
        </p:spPr>
        <p:txBody>
          <a:bodyPr/>
          <a:lstStyle/>
          <a:p>
            <a:r>
              <a:rPr lang="en-US" b="1" dirty="0"/>
              <a:t>Bar plot-Analysis</a:t>
            </a:r>
            <a:endParaRPr lang="en-IN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8AA933A-F159-E5DF-B0E7-98EA02F0E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2614"/>
          <a:stretch/>
        </p:blipFill>
        <p:spPr>
          <a:xfrm>
            <a:off x="481043" y="1364054"/>
            <a:ext cx="9640746" cy="523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815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BBC34-5383-8515-8BC8-7C84A671D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853" y="97664"/>
            <a:ext cx="10361659" cy="863052"/>
          </a:xfrm>
        </p:spPr>
        <p:txBody>
          <a:bodyPr>
            <a:normAutofit/>
          </a:bodyPr>
          <a:lstStyle/>
          <a:p>
            <a:r>
              <a:rPr lang="en-IN" dirty="0"/>
              <a:t>Predictions 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E37A22-060D-F1EE-359E-F3BAA8974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48" t="2557" r="3418" b="8088"/>
          <a:stretch/>
        </p:blipFill>
        <p:spPr bwMode="auto">
          <a:xfrm>
            <a:off x="235298" y="960715"/>
            <a:ext cx="10515600" cy="57996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028652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C807F-4A62-6651-70D3-0BC7425A9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9193"/>
          </a:xfrm>
        </p:spPr>
        <p:txBody>
          <a:bodyPr>
            <a:normAutofit/>
          </a:bodyPr>
          <a:lstStyle/>
          <a:p>
            <a:r>
              <a:rPr lang="en-US" b="1" dirty="0"/>
              <a:t>Decision tree</a:t>
            </a:r>
            <a:endParaRPr lang="en-IN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C7C335-9258-811F-A444-5DD1F538A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796" y="1470514"/>
            <a:ext cx="4320587" cy="40158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CCD878-C2B6-876E-C10E-5221454DA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181" y="626092"/>
            <a:ext cx="5241925" cy="486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6840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73D4-3AC8-1B98-9185-519246DC0B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2878551"/>
          </a:xfrm>
        </p:spPr>
        <p:txBody>
          <a:bodyPr/>
          <a:lstStyle/>
          <a:p>
            <a:r>
              <a:rPr lang="en-US" b="1" dirty="0"/>
              <a:t>FINAL ANALYSIS</a:t>
            </a:r>
            <a:endParaRPr lang="en-IN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F2650C-5039-E13A-3F71-EE10FA393B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4029390"/>
            <a:ext cx="9418320" cy="1195754"/>
          </a:xfrm>
        </p:spPr>
        <p:txBody>
          <a:bodyPr/>
          <a:lstStyle/>
          <a:p>
            <a:r>
              <a:rPr lang="en-US" b="1" dirty="0"/>
              <a:t>PART-C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8918513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69ACA-1EB6-739E-7830-7AC537264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880236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Experimental</a:t>
            </a:r>
            <a:r>
              <a:rPr lang="en-US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Analysis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9413D-F95E-2D5E-878A-D36DD381B2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800" b="1" dirty="0"/>
              <a:t>PART-A(CLASSIFICATION) </a:t>
            </a:r>
          </a:p>
          <a:p>
            <a:r>
              <a:rPr lang="en-US" sz="2000" dirty="0"/>
              <a:t>KNN,</a:t>
            </a:r>
          </a:p>
          <a:p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Naïve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bayes,</a:t>
            </a:r>
          </a:p>
          <a:p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Gradient Boosting,</a:t>
            </a:r>
          </a:p>
          <a:p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Linear Regression,                                                          </a:t>
            </a:r>
          </a:p>
          <a:p>
            <a:pPr algn="just"/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SVM, 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Random Forest</a:t>
            </a:r>
          </a:p>
          <a:p>
            <a:pPr marL="0" indent="0"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Comparison done by classification          accuracy (CA), and confusion matrices</a:t>
            </a:r>
            <a:endParaRPr lang="en-IN" sz="2000" dirty="0"/>
          </a:p>
          <a:p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AD4CD0-3C9B-E97C-E21F-1AEE11E9DE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8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PART-B(REGRESSION)</a:t>
            </a:r>
            <a:endParaRPr lang="en-US" sz="1800" b="1" dirty="0"/>
          </a:p>
          <a:p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KNN, </a:t>
            </a:r>
          </a:p>
          <a:p>
            <a:pPr algn="just"/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Logistic Regression,</a:t>
            </a:r>
          </a:p>
          <a:p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Gradient Boosting,</a:t>
            </a:r>
          </a:p>
          <a:p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SVM,</a:t>
            </a:r>
          </a:p>
          <a:p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Random Forest</a:t>
            </a:r>
          </a:p>
          <a:p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comparison done by  R^2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482708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74707-B50E-263F-7157-9C98233BC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601980"/>
          </a:xfrm>
        </p:spPr>
        <p:txBody>
          <a:bodyPr>
            <a:normAutofit fontScale="90000"/>
          </a:bodyPr>
          <a:lstStyle/>
          <a:p>
            <a:r>
              <a:rPr lang="en-US" dirty="0"/>
              <a:t>Fields taken in our dataset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10E90-8516-94D5-6642-D617D572B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104900"/>
            <a:ext cx="8595360" cy="57531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Shopping frequency</a:t>
            </a:r>
          </a:p>
          <a:p>
            <a:r>
              <a:rPr lang="en-US" dirty="0"/>
              <a:t>Category name</a:t>
            </a:r>
          </a:p>
          <a:p>
            <a:r>
              <a:rPr lang="en-US" dirty="0"/>
              <a:t>Product name</a:t>
            </a:r>
          </a:p>
          <a:p>
            <a:r>
              <a:rPr lang="en-US" dirty="0"/>
              <a:t>Brand</a:t>
            </a:r>
          </a:p>
          <a:p>
            <a:r>
              <a:rPr lang="en-US" dirty="0"/>
              <a:t>Price</a:t>
            </a:r>
          </a:p>
          <a:p>
            <a:r>
              <a:rPr lang="en-US" dirty="0"/>
              <a:t>Region name</a:t>
            </a:r>
          </a:p>
          <a:p>
            <a:r>
              <a:rPr lang="en-US" dirty="0"/>
              <a:t>Store name</a:t>
            </a:r>
          </a:p>
          <a:p>
            <a:r>
              <a:rPr lang="en-US" dirty="0"/>
              <a:t>Age group </a:t>
            </a:r>
          </a:p>
          <a:p>
            <a:r>
              <a:rPr lang="en-US" dirty="0"/>
              <a:t>Gender</a:t>
            </a:r>
          </a:p>
          <a:p>
            <a:r>
              <a:rPr lang="en-US" dirty="0"/>
              <a:t>Purchase date</a:t>
            </a:r>
          </a:p>
          <a:p>
            <a:r>
              <a:rPr lang="en-US" dirty="0"/>
              <a:t>Total spending</a:t>
            </a:r>
          </a:p>
          <a:p>
            <a:r>
              <a:rPr lang="en-US" dirty="0"/>
              <a:t>Order quantity</a:t>
            </a:r>
          </a:p>
          <a:p>
            <a:r>
              <a:rPr lang="en-US" dirty="0"/>
              <a:t>Order cost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78340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6D9C7-7863-FB8D-A4CB-AFC1396B7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779752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Key Findings from Model Comparisons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96FB-3F2A-7E16-B2A1-3D6482C44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9781267" cy="4501662"/>
          </a:xfrm>
        </p:spPr>
        <p:txBody>
          <a:bodyPr>
            <a:normAutofit fontScale="92500"/>
          </a:bodyPr>
          <a:lstStyle/>
          <a:p>
            <a:pPr algn="just"/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Gradient Boosting consistently performed the best across both datasets, benefiting from its ability to classify instances effectively when properly tuned.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I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Support Vector Machine (SVM) - highest classification performance (AUC: 0.999)</a:t>
            </a:r>
          </a:p>
          <a:p>
            <a:pPr marL="0" indent="0" algn="just">
              <a:buNone/>
            </a:pPr>
            <a:r>
              <a:rPr lang="en-IN" sz="2400" dirty="0">
                <a:latin typeface="Times New Roman" panose="02020603050405020304" pitchFamily="18" charset="0"/>
              </a:rPr>
              <a:t>                                                       - </a:t>
            </a:r>
            <a:r>
              <a:rPr lang="en-I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underperformed in regression (R²: 0.297)</a:t>
            </a:r>
          </a:p>
          <a:p>
            <a:pPr algn="just"/>
            <a:r>
              <a:rPr lang="en-I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Random Forest showed strong performance in regression (R²: 0.919) and competitive classification metrics, improving notably after preprocessing</a:t>
            </a:r>
          </a:p>
          <a:p>
            <a:pPr algn="just"/>
            <a:r>
              <a:rPr lang="en-I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K-Nearest </a:t>
            </a:r>
            <a:r>
              <a:rPr lang="en-IN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Neighbors</a:t>
            </a:r>
            <a:r>
              <a:rPr lang="en-I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(KNN) performed the weakest overall</a:t>
            </a:r>
          </a:p>
          <a:p>
            <a:pPr marL="0" indent="0" algn="just">
              <a:buNone/>
            </a:pPr>
            <a:r>
              <a:rPr lang="en-I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                                         - </a:t>
            </a:r>
            <a:r>
              <a:rPr lang="en-I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classification (Accuracy: 58%)</a:t>
            </a:r>
          </a:p>
          <a:p>
            <a:pPr marL="0" indent="0" algn="just">
              <a:buNone/>
            </a:pPr>
            <a:r>
              <a:rPr lang="en-IN" sz="2400" dirty="0">
                <a:latin typeface="Times New Roman" panose="02020603050405020304" pitchFamily="18" charset="0"/>
              </a:rPr>
              <a:t>                                                          -  </a:t>
            </a:r>
            <a:r>
              <a:rPr lang="en-I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regression (R²: 0.400)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51662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865EB-96B4-0352-448C-EE0874B85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25004-6F81-1AFB-0F9F-8921A31FE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5415" y="1828800"/>
            <a:ext cx="9692640" cy="4351337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I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study compared the experimental analysis of a classification task using the</a:t>
            </a:r>
          </a:p>
          <a:p>
            <a:pPr marL="0" indent="0" algn="just">
              <a:buNone/>
            </a:pPr>
            <a:r>
              <a:rPr lang="en-IN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Online </a:t>
            </a:r>
            <a:r>
              <a:rPr lang="en-I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Shopping dataset (Part A) and a regression task using the Servo dataset</a:t>
            </a:r>
          </a:p>
          <a:p>
            <a:pPr marL="0" indent="0" algn="just">
              <a:buNone/>
            </a:pPr>
            <a:r>
              <a:rPr lang="en-I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(Part B). Key takeaways include:</a:t>
            </a:r>
          </a:p>
          <a:p>
            <a:pPr algn="just"/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Part A achieved higher accuracy faster due to well-structured data.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Part B </a:t>
            </a:r>
            <a:r>
              <a:rPr lang="en-I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achieved high regression accuracy, with Gradient Boosting and Random</a:t>
            </a:r>
          </a:p>
          <a:p>
            <a:pPr algn="just">
              <a:buNone/>
            </a:pPr>
            <a:r>
              <a:rPr lang="en-I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Forest performing best due to their ability to handle structured data effectively.</a:t>
            </a:r>
          </a:p>
          <a:p>
            <a:pPr algn="just"/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Gradient Boosting emerged as the most consistent model across both tasks,</a:t>
            </a:r>
          </a:p>
          <a:p>
            <a:pPr marL="0" indent="0" algn="just">
              <a:buNone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demonstrating strong generalization in both regression and classification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buNone/>
            </a:pPr>
            <a:b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82739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79CC3-C2B6-7D21-407F-053324AAB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2" name="Picture 4" descr="1,000+ Best Thank You Images · 100% Free Download · Pexels Stock Photos">
            <a:extLst>
              <a:ext uri="{FF2B5EF4-FFF2-40B4-BE49-F238E27FC236}">
                <a16:creationId xmlns:a16="http://schemas.microsoft.com/office/drawing/2014/main" id="{0FD09159-EF74-8F33-F9F1-E8A472990A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12139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016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1D530-5429-295A-DA5B-098592239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640" y="0"/>
            <a:ext cx="10515600" cy="954593"/>
          </a:xfrm>
        </p:spPr>
        <p:txBody>
          <a:bodyPr/>
          <a:lstStyle/>
          <a:p>
            <a:r>
              <a:rPr lang="en-US" b="1" dirty="0"/>
              <a:t>Preprocessing of dataset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04E0B-1F99-10D6-313B-7F149B984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530" y="1135465"/>
            <a:ext cx="10313881" cy="5456254"/>
          </a:xfrm>
        </p:spPr>
        <p:txBody>
          <a:bodyPr>
            <a:normAutofit/>
          </a:bodyPr>
          <a:lstStyle/>
          <a:p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Preprocess the Dataset Using Orange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Tool,My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dataset has missing values</a:t>
            </a:r>
          </a:p>
          <a:p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Before imputing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97E1BF-AF29-5AC1-E6A0-CE25B46524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052"/>
          <a:stretch/>
        </p:blipFill>
        <p:spPr>
          <a:xfrm>
            <a:off x="733530" y="2069960"/>
            <a:ext cx="9817239" cy="452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696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A8A72-95B5-39C7-EE33-482EDFC03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59" y="332098"/>
            <a:ext cx="9692640" cy="615964"/>
          </a:xfrm>
        </p:spPr>
        <p:txBody>
          <a:bodyPr>
            <a:normAutofit fontScale="90000"/>
          </a:bodyPr>
          <a:lstStyle/>
          <a:p>
            <a:r>
              <a:rPr lang="en-US" dirty="0"/>
              <a:t>After imputing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B98B3-EC16-3078-F9CC-A03B21231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1004835"/>
            <a:ext cx="9784080" cy="5213085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3690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AF67BD-BFF9-2C9A-A4C6-3F480AF2D3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06" t="17385" r="24449" b="25004"/>
          <a:stretch/>
        </p:blipFill>
        <p:spPr bwMode="auto">
          <a:xfrm>
            <a:off x="689426" y="1004835"/>
            <a:ext cx="10093706" cy="55210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17369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4587F-BBF9-D20B-804E-F4493F7C5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91440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A10E1-E0C4-8CA8-3382-58D231590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675" y="633046"/>
            <a:ext cx="9093557" cy="5547091"/>
          </a:xfrm>
        </p:spPr>
        <p:txBody>
          <a:bodyPr/>
          <a:lstStyle/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Normalized the numerical values using Normalization[0,1]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After normalization</a:t>
            </a:r>
          </a:p>
          <a:p>
            <a:pPr marL="0" lvl="0" indent="0">
              <a:buNone/>
            </a:pP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714FA6-E9BC-F020-E745-D6138229F4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17" t="23342" r="23732" b="25017"/>
          <a:stretch/>
        </p:blipFill>
        <p:spPr bwMode="auto">
          <a:xfrm>
            <a:off x="934496" y="1617785"/>
            <a:ext cx="10020015" cy="48744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31270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F444A-2966-B8D9-D93A-5591E37AC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9372"/>
          </a:xfrm>
        </p:spPr>
        <p:txBody>
          <a:bodyPr>
            <a:normAutofit/>
          </a:bodyPr>
          <a:lstStyle/>
          <a:p>
            <a:r>
              <a:rPr lang="en-US" sz="3200" b="1" spc="-10" dirty="0">
                <a:latin typeface="Times New Roman" panose="02020603050405020304" pitchFamily="18" charset="0"/>
              </a:rPr>
              <a:t>Schema Creation using SQL(SSMS)….</a:t>
            </a:r>
            <a:endParaRPr lang="en-IN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9C6A6-162D-4C8D-3F21-1B3A8031A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9840"/>
            <a:ext cx="10515600" cy="5233035"/>
          </a:xfrm>
        </p:spPr>
        <p:txBody>
          <a:bodyPr>
            <a:normAutofit fontScale="70000" lnSpcReduction="20000"/>
          </a:bodyPr>
          <a:lstStyle/>
          <a:p>
            <a:r>
              <a:rPr lang="en-US" sz="24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Used SQL Server Management Studio(SSMS)</a:t>
            </a:r>
          </a:p>
          <a:p>
            <a:pPr marL="0" indent="0">
              <a:buNone/>
            </a:pPr>
            <a:r>
              <a:rPr lang="en-IN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-  </a:t>
            </a:r>
            <a:r>
              <a:rPr lang="en-I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Designed tables for fact and dimension tables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Key Actions Performed: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- Wrote SQL queries to create schemas</a:t>
            </a:r>
          </a:p>
          <a:p>
            <a:pPr marL="0" indent="0">
              <a:buNone/>
            </a:pPr>
            <a:r>
              <a:rPr lang="en-I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- Inserted </a:t>
            </a:r>
            <a:r>
              <a:rPr lang="en-IN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preprocessed</a:t>
            </a:r>
            <a:r>
              <a:rPr lang="en-I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data into tables</a:t>
            </a:r>
          </a:p>
          <a:p>
            <a:pPr marL="0" indent="0">
              <a:buNone/>
            </a:pPr>
            <a:r>
              <a:rPr lang="en-I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- Created relationships between tables using foreign keys</a:t>
            </a:r>
          </a:p>
          <a:p>
            <a:pPr marL="0" indent="0">
              <a:buNone/>
            </a:pPr>
            <a:r>
              <a:rPr lang="en-I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- Created star, snowflake and fact </a:t>
            </a:r>
            <a:r>
              <a:rPr lang="en-IN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Constellatiom</a:t>
            </a:r>
            <a:r>
              <a:rPr lang="en-I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Schemas</a:t>
            </a:r>
          </a:p>
          <a:p>
            <a:pPr marL="0" indent="0">
              <a:buNone/>
            </a:pPr>
            <a:r>
              <a:rPr lang="en-I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- Used SQL Server for schema creation and data insertion</a:t>
            </a:r>
          </a:p>
          <a:p>
            <a:pPr marL="0" indent="0">
              <a:buNone/>
            </a:pPr>
            <a:r>
              <a:rPr lang="en-I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- Visualized schemas in Visual Studio (cubes and Relationships)</a:t>
            </a:r>
          </a:p>
          <a:p>
            <a:r>
              <a:rPr lang="en-I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Schema Types Implemented: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- Star schema</a:t>
            </a:r>
          </a:p>
          <a:p>
            <a:pPr marL="0" indent="0">
              <a:buNone/>
            </a:pPr>
            <a:r>
              <a:rPr lang="en-I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- Snow flake schema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-  Fact constellation schema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0411A-33A5-2859-577B-E36D69A43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790" y="1976176"/>
            <a:ext cx="3593045" cy="334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469972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749</TotalTime>
  <Words>2544</Words>
  <Application>Microsoft Office PowerPoint</Application>
  <PresentationFormat>Widescreen</PresentationFormat>
  <Paragraphs>356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Calibri</vt:lpstr>
      <vt:lpstr>Century Schoolbook</vt:lpstr>
      <vt:lpstr>Symbol</vt:lpstr>
      <vt:lpstr>Times New Roman</vt:lpstr>
      <vt:lpstr>Wingdings</vt:lpstr>
      <vt:lpstr>Wingdings 2</vt:lpstr>
      <vt:lpstr>View</vt:lpstr>
      <vt:lpstr>Customer Spending Behavior Classification using Online Shopping Data: A KDD Approach-PART-A     Department of Computer Science and Engineering Seshadri Rao Gudlavalleru Engineering College, Gudlavalleru.  Under the Guidance of Dr. M. Babu Rao, M .Tech, Ph.D.,  Head of the Department     </vt:lpstr>
      <vt:lpstr>ABSTRACT</vt:lpstr>
      <vt:lpstr>REQUIREMENTS</vt:lpstr>
      <vt:lpstr>Dataset</vt:lpstr>
      <vt:lpstr>Fields taken in our dataset</vt:lpstr>
      <vt:lpstr>Preprocessing of dataset</vt:lpstr>
      <vt:lpstr>After imputing</vt:lpstr>
      <vt:lpstr>PowerPoint Presentation</vt:lpstr>
      <vt:lpstr>Schema Creation using SQL(SSMS)….</vt:lpstr>
      <vt:lpstr>Star schema</vt:lpstr>
      <vt:lpstr>STAR SCHEMA</vt:lpstr>
      <vt:lpstr>Concept Hierarchies used in star schema</vt:lpstr>
      <vt:lpstr>STAR SCHEMA-OLAP OPERATIONS</vt:lpstr>
      <vt:lpstr>PowerPoint Presentation</vt:lpstr>
      <vt:lpstr>PowerPoint Presentation</vt:lpstr>
      <vt:lpstr>PowerPoint Presentation</vt:lpstr>
      <vt:lpstr> </vt:lpstr>
      <vt:lpstr>Snow flake schema</vt:lpstr>
      <vt:lpstr>Snow flake schema</vt:lpstr>
      <vt:lpstr>Concept Hierarchy used in snow flake schema</vt:lpstr>
      <vt:lpstr>SNOW FLAKE SCHEMA-OLAP OPERATIONS</vt:lpstr>
      <vt:lpstr>PowerPoint Presentation</vt:lpstr>
      <vt:lpstr>PowerPoint Presentation</vt:lpstr>
      <vt:lpstr>PowerPoint Presentation</vt:lpstr>
      <vt:lpstr>FACT CONSTELLATION SCHEMA</vt:lpstr>
      <vt:lpstr>FACT CONSTELLATION SCHEMA</vt:lpstr>
      <vt:lpstr>FACT CONSTELLATION-OLAP OPERATIONS</vt:lpstr>
      <vt:lpstr>PowerPoint Presentation</vt:lpstr>
      <vt:lpstr>PowerPoint Presentation</vt:lpstr>
      <vt:lpstr>PowerPoint Presentation</vt:lpstr>
      <vt:lpstr>Perform Data Mining on the Dataset</vt:lpstr>
      <vt:lpstr>PowerPoint Presentation</vt:lpstr>
      <vt:lpstr>EVALUATION METRICS ….</vt:lpstr>
      <vt:lpstr>OVERALL WORKFLOW …..</vt:lpstr>
      <vt:lpstr>Bar plot –Analysis…..</vt:lpstr>
      <vt:lpstr>Findings</vt:lpstr>
      <vt:lpstr>Predictions…</vt:lpstr>
      <vt:lpstr>"Predictive Modeling and Regression Analysis on the Servo Dataset Using Orange”</vt:lpstr>
      <vt:lpstr>Dataset ….</vt:lpstr>
      <vt:lpstr>Preprocessing of Dataset….</vt:lpstr>
      <vt:lpstr>After preprocessing</vt:lpstr>
      <vt:lpstr>PowerPoint Presentation</vt:lpstr>
      <vt:lpstr>TEST AND SCORE VALUES…</vt:lpstr>
      <vt:lpstr>OVERALL WORKFLOW</vt:lpstr>
      <vt:lpstr>Bar plot-Analysis</vt:lpstr>
      <vt:lpstr>Predictions …</vt:lpstr>
      <vt:lpstr>Decision tree</vt:lpstr>
      <vt:lpstr>FINAL ANALYSIS</vt:lpstr>
      <vt:lpstr>Experimental Analysis</vt:lpstr>
      <vt:lpstr>Key Findings from Model Comparisons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Sai Krishna</dc:creator>
  <cp:lastModifiedBy>Sai Krishna</cp:lastModifiedBy>
  <cp:revision>6</cp:revision>
  <dcterms:created xsi:type="dcterms:W3CDTF">2025-04-05T14:48:01Z</dcterms:created>
  <dcterms:modified xsi:type="dcterms:W3CDTF">2025-04-13T05:15:12Z</dcterms:modified>
</cp:coreProperties>
</file>